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64" r:id="rId2"/>
    <p:sldId id="263" r:id="rId3"/>
    <p:sldId id="284" r:id="rId4"/>
    <p:sldId id="283" r:id="rId5"/>
    <p:sldId id="282" r:id="rId6"/>
    <p:sldId id="281" r:id="rId7"/>
    <p:sldId id="280" r:id="rId8"/>
    <p:sldId id="279" r:id="rId9"/>
    <p:sldId id="278" r:id="rId10"/>
    <p:sldId id="277" r:id="rId11"/>
    <p:sldId id="451" r:id="rId12"/>
    <p:sldId id="450" r:id="rId13"/>
    <p:sldId id="452" r:id="rId14"/>
    <p:sldId id="449" r:id="rId15"/>
    <p:sldId id="448" r:id="rId16"/>
    <p:sldId id="447" r:id="rId17"/>
    <p:sldId id="446" r:id="rId18"/>
    <p:sldId id="445" r:id="rId19"/>
    <p:sldId id="444" r:id="rId20"/>
    <p:sldId id="443" r:id="rId21"/>
    <p:sldId id="442" r:id="rId22"/>
    <p:sldId id="417" r:id="rId23"/>
    <p:sldId id="439" r:id="rId24"/>
    <p:sldId id="441" r:id="rId25"/>
    <p:sldId id="440" r:id="rId26"/>
    <p:sldId id="438" r:id="rId27"/>
    <p:sldId id="437" r:id="rId28"/>
    <p:sldId id="436" r:id="rId29"/>
    <p:sldId id="435" r:id="rId30"/>
    <p:sldId id="434" r:id="rId31"/>
    <p:sldId id="433" r:id="rId32"/>
    <p:sldId id="432" r:id="rId33"/>
    <p:sldId id="431" r:id="rId34"/>
    <p:sldId id="430" r:id="rId35"/>
    <p:sldId id="457" r:id="rId36"/>
    <p:sldId id="456" r:id="rId37"/>
    <p:sldId id="455" r:id="rId38"/>
    <p:sldId id="454" r:id="rId39"/>
    <p:sldId id="453" r:id="rId40"/>
    <p:sldId id="413" r:id="rId41"/>
    <p:sldId id="415" r:id="rId42"/>
    <p:sldId id="41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3017F-9F4E-4439-A82F-542034AEB2EE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2D076-BF23-4D2F-A7AA-EC72B4AE67E8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021C0-1213-4F34-A6AB-E33E0EFBFE64}" type="datetimeFigureOut">
              <a:rPr lang="en-IE" smtClean="0"/>
              <a:pPr/>
              <a:t>18/10/2011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132FE-B943-4AC5-9B2C-5F8E869A79B0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the sum of the biggest and smallest of three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403648" y="5877272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3131915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308304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475656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427984" y="587727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386104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6165304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26996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1403648" y="32129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321297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270892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26996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1403648" y="32129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321297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270892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26996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</a:t>
            </a:r>
            <a:r>
              <a:rPr lang="en-IE" dirty="0" smtClean="0">
                <a:solidFill>
                  <a:schemeClr val="tx1"/>
                </a:solidFill>
              </a:rPr>
              <a:t>llest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1988840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32129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321297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270892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26996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1979787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</a:t>
            </a:r>
            <a:r>
              <a:rPr lang="en-IE" dirty="0" smtClean="0">
                <a:solidFill>
                  <a:schemeClr val="tx1"/>
                </a:solidFill>
              </a:rPr>
              <a:t>llest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1988840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32129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321297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270892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26996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403648" y="472514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1979787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</a:t>
            </a:r>
            <a:r>
              <a:rPr lang="en-IE" dirty="0" smtClean="0">
                <a:solidFill>
                  <a:schemeClr val="tx1"/>
                </a:solidFill>
              </a:rPr>
              <a:t>llest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1988840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32129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321297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308304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475656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427984" y="4725144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270892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26996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403648" y="472514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1979787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</a:t>
            </a:r>
            <a:r>
              <a:rPr lang="en-IE" dirty="0" smtClean="0">
                <a:solidFill>
                  <a:schemeClr val="tx1"/>
                </a:solidFill>
              </a:rPr>
              <a:t>llest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1988840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32129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321297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308304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475656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427984" y="4725144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270892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ounded Rectangle 34"/>
          <p:cNvSpPr/>
          <p:nvPr/>
        </p:nvSpPr>
        <p:spPr>
          <a:xfrm>
            <a:off x="3131840" y="5013176"/>
            <a:ext cx="252028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Smallest + Biggest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5734" y="551723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26996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1952389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161950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403648" y="472514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1196752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A&lt;</a:t>
            </a:r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196168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1979787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</a:t>
            </a:r>
            <a:r>
              <a:rPr lang="en-IE" dirty="0" smtClean="0">
                <a:solidFill>
                  <a:schemeClr val="tx1"/>
                </a:solidFill>
              </a:rPr>
              <a:t>llest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371703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Smallest </a:t>
            </a:r>
            <a:r>
              <a:rPr lang="en-IE" dirty="0" smtClean="0">
                <a:solidFill>
                  <a:schemeClr val="tx1"/>
                </a:solidFill>
              </a:rPr>
              <a:t>=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1628800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1988840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32129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270892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321297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308304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475656" y="443711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427984" y="4725144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270892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159234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4" name="Oval 33"/>
          <p:cNvSpPr/>
          <p:nvPr/>
        </p:nvSpPr>
        <p:spPr>
          <a:xfrm>
            <a:off x="4139952" y="260648"/>
            <a:ext cx="576064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Rounded Rectangle 34"/>
          <p:cNvSpPr/>
          <p:nvPr/>
        </p:nvSpPr>
        <p:spPr>
          <a:xfrm>
            <a:off x="3131840" y="5013176"/>
            <a:ext cx="252028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Smallest + Biggest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5734" y="551723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3345614" y="580526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</a:t>
            </a:r>
            <a:r>
              <a:rPr lang="en-IE" dirty="0" smtClean="0"/>
              <a:t>the </a:t>
            </a:r>
            <a:r>
              <a:rPr lang="en-IE" dirty="0" smtClean="0"/>
              <a:t>biggest </a:t>
            </a:r>
            <a:r>
              <a:rPr lang="en-IE" dirty="0" smtClean="0"/>
              <a:t>of four </a:t>
            </a:r>
            <a:r>
              <a:rPr lang="en-IE" dirty="0" smtClean="0"/>
              <a:t>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5284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529108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B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5284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529108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861048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887791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258241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2578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5284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529108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22" name="Diamond 21"/>
          <p:cNvSpPr/>
          <p:nvPr/>
        </p:nvSpPr>
        <p:spPr>
          <a:xfrm>
            <a:off x="3419872" y="4247831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&gt;D?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861048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887791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258241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2578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5284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529108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22" name="Diamond 21"/>
          <p:cNvSpPr/>
          <p:nvPr/>
        </p:nvSpPr>
        <p:spPr>
          <a:xfrm>
            <a:off x="3419872" y="4247831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&gt;D?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627784" y="5003468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15816" y="4670587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9" name="Parallelogram 28"/>
          <p:cNvSpPr/>
          <p:nvPr/>
        </p:nvSpPr>
        <p:spPr>
          <a:xfrm>
            <a:off x="1043608" y="4643667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Y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861048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887791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258241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2578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5284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529108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22" name="Diamond 21"/>
          <p:cNvSpPr/>
          <p:nvPr/>
        </p:nvSpPr>
        <p:spPr>
          <a:xfrm>
            <a:off x="3419872" y="4247831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&gt;D?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436096" y="5003468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80112" y="46434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627784" y="5003468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15816" y="4670587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9" name="Parallelogram 28"/>
          <p:cNvSpPr/>
          <p:nvPr/>
        </p:nvSpPr>
        <p:spPr>
          <a:xfrm>
            <a:off x="1043608" y="4643667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Y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4644083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Y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861048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887791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258241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2578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5284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529108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22" name="Diamond 21"/>
          <p:cNvSpPr/>
          <p:nvPr/>
        </p:nvSpPr>
        <p:spPr>
          <a:xfrm>
            <a:off x="3419872" y="4247831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&gt;D?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436096" y="5003468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80112" y="46434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627784" y="5003468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15816" y="4670587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9" name="Parallelogram 28"/>
          <p:cNvSpPr/>
          <p:nvPr/>
        </p:nvSpPr>
        <p:spPr>
          <a:xfrm>
            <a:off x="1043608" y="4643667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Y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4644083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Y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861048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887791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258241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2578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403648" y="5976439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020272" y="5373632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835696" y="5373216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5949280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548680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13285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5284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888493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5556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700808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arallelogram 12"/>
          <p:cNvSpPr/>
          <p:nvPr/>
        </p:nvSpPr>
        <p:spPr>
          <a:xfrm>
            <a:off x="3203848" y="980728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</a:t>
            </a:r>
            <a:r>
              <a:rPr lang="en-IE" dirty="0" smtClean="0">
                <a:solidFill>
                  <a:schemeClr val="tx1"/>
                </a:solidFill>
              </a:rPr>
              <a:t>B, C </a:t>
            </a:r>
            <a:r>
              <a:rPr lang="en-IE" dirty="0" smtClean="0">
                <a:solidFill>
                  <a:schemeClr val="tx1"/>
                </a:solidFill>
              </a:rPr>
              <a:t>and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1043608" y="25286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529108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X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22" name="Diamond 21"/>
          <p:cNvSpPr/>
          <p:nvPr/>
        </p:nvSpPr>
        <p:spPr>
          <a:xfrm>
            <a:off x="3419872" y="4247831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C</a:t>
            </a:r>
            <a:r>
              <a:rPr lang="en-IE" sz="2000" dirty="0" smtClean="0">
                <a:solidFill>
                  <a:schemeClr val="tx1"/>
                </a:solidFill>
              </a:rPr>
              <a:t>&gt;D?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436096" y="5003468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80112" y="464342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627784" y="5003468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15816" y="4670587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9" name="Parallelogram 28"/>
          <p:cNvSpPr/>
          <p:nvPr/>
        </p:nvSpPr>
        <p:spPr>
          <a:xfrm>
            <a:off x="1043608" y="4643667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Y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4644083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Y</a:t>
            </a:r>
            <a:r>
              <a:rPr lang="en-IE" dirty="0" smtClean="0">
                <a:solidFill>
                  <a:schemeClr val="tx1"/>
                </a:solidFill>
              </a:rPr>
              <a:t> </a:t>
            </a:r>
            <a:r>
              <a:rPr lang="en-IE" dirty="0" smtClean="0">
                <a:solidFill>
                  <a:schemeClr val="tx1"/>
                </a:solidFill>
              </a:rPr>
              <a:t>= </a:t>
            </a:r>
            <a:r>
              <a:rPr lang="en-IE" dirty="0" smtClean="0">
                <a:solidFill>
                  <a:schemeClr val="tx1"/>
                </a:solidFill>
              </a:rPr>
              <a:t>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861048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887791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258241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2578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1403648" y="5976439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7020272" y="5373632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835696" y="5373216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5949280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193854" y="6309320"/>
            <a:ext cx="476897" cy="4766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Arrow Connector 38"/>
          <p:cNvCxnSpPr/>
          <p:nvPr/>
        </p:nvCxnSpPr>
        <p:spPr>
          <a:xfrm>
            <a:off x="4427984" y="155679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167111" y="1124744"/>
            <a:ext cx="476897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98884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X</a:t>
            </a:r>
            <a:r>
              <a:rPr lang="en-IE" sz="2000" dirty="0" smtClean="0">
                <a:solidFill>
                  <a:schemeClr val="tx1"/>
                </a:solidFill>
              </a:rPr>
              <a:t>&gt;Y?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55679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167111" y="1124744"/>
            <a:ext cx="476897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98884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X</a:t>
            </a:r>
            <a:r>
              <a:rPr lang="en-IE" sz="2000" dirty="0" smtClean="0">
                <a:solidFill>
                  <a:schemeClr val="tx1"/>
                </a:solidFill>
              </a:rPr>
              <a:t>&gt;Y?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74447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41159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55679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rallelogram 13"/>
          <p:cNvSpPr/>
          <p:nvPr/>
        </p:nvSpPr>
        <p:spPr>
          <a:xfrm>
            <a:off x="1043608" y="2384676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X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4167111" y="1124744"/>
            <a:ext cx="476897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98884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X</a:t>
            </a:r>
            <a:r>
              <a:rPr lang="en-IE" sz="2000" dirty="0" smtClean="0">
                <a:solidFill>
                  <a:schemeClr val="tx1"/>
                </a:solidFill>
              </a:rPr>
              <a:t>&gt;Y?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74447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38443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74447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41159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55679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rallelogram 13"/>
          <p:cNvSpPr/>
          <p:nvPr/>
        </p:nvSpPr>
        <p:spPr>
          <a:xfrm>
            <a:off x="1043608" y="2384676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X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3850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</a:t>
            </a:r>
            <a:r>
              <a:rPr lang="en-IE" dirty="0" smtClean="0">
                <a:solidFill>
                  <a:schemeClr val="tx1"/>
                </a:solidFill>
              </a:rPr>
              <a:t>Y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4167111" y="1124744"/>
            <a:ext cx="476897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98884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X</a:t>
            </a:r>
            <a:r>
              <a:rPr lang="en-IE" sz="2000" dirty="0" smtClean="0">
                <a:solidFill>
                  <a:schemeClr val="tx1"/>
                </a:solidFill>
              </a:rPr>
              <a:t>&gt;Y?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74447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38443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74447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41159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55679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rallelogram 13"/>
          <p:cNvSpPr/>
          <p:nvPr/>
        </p:nvSpPr>
        <p:spPr>
          <a:xfrm>
            <a:off x="1043608" y="2384676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X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3850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</a:t>
            </a:r>
            <a:r>
              <a:rPr lang="en-IE" dirty="0" smtClean="0">
                <a:solidFill>
                  <a:schemeClr val="tx1"/>
                </a:solidFill>
              </a:rPr>
              <a:t>Y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717032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725669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1142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113809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167111" y="1124744"/>
            <a:ext cx="476897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mond 16"/>
          <p:cNvSpPr/>
          <p:nvPr/>
        </p:nvSpPr>
        <p:spPr>
          <a:xfrm>
            <a:off x="3419872" y="198884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X</a:t>
            </a:r>
            <a:r>
              <a:rPr lang="en-IE" sz="2000" dirty="0" smtClean="0">
                <a:solidFill>
                  <a:schemeClr val="tx1"/>
                </a:solidFill>
              </a:rPr>
              <a:t>&gt;Y?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274447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38443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274447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41159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55679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rallelogram 13"/>
          <p:cNvSpPr/>
          <p:nvPr/>
        </p:nvSpPr>
        <p:spPr>
          <a:xfrm>
            <a:off x="1043608" y="2384676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X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6228184" y="2385092"/>
            <a:ext cx="158417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</a:t>
            </a:r>
            <a:r>
              <a:rPr lang="en-IE" dirty="0" smtClean="0">
                <a:solidFill>
                  <a:schemeClr val="tx1"/>
                </a:solidFill>
              </a:rPr>
              <a:t>Y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1403648" y="3717032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27984" y="3725669"/>
            <a:ext cx="0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020272" y="3114225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835696" y="3113809"/>
            <a:ext cx="1" cy="6028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167111" y="1124744"/>
            <a:ext cx="476897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2" name="Rounded Rectangle 41"/>
          <p:cNvSpPr/>
          <p:nvPr/>
        </p:nvSpPr>
        <p:spPr>
          <a:xfrm>
            <a:off x="3345614" y="4077072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5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sz="7200" dirty="0" smtClean="0"/>
              <a:t>Symbols</a:t>
            </a:r>
            <a:endParaRPr lang="en-IE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2987824" y="2492896"/>
            <a:ext cx="1224136" cy="4320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2400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2792164" y="3237582"/>
            <a:ext cx="1485900" cy="927100"/>
          </a:xfrm>
          <a:prstGeom prst="flowChartInputOutpu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754064" y="4463132"/>
            <a:ext cx="1612900" cy="1054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5230564" y="2329532"/>
            <a:ext cx="1447800" cy="977900"/>
          </a:xfrm>
          <a:prstGeom prst="flowChartDecisio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5624264" y="3510632"/>
            <a:ext cx="711200" cy="711200"/>
          </a:xfrm>
          <a:prstGeom prst="flowChartConnector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0" name="AutoShape 20"/>
          <p:cNvSpPr>
            <a:spLocks noChangeArrowheads="1"/>
          </p:cNvSpPr>
          <p:nvPr/>
        </p:nvSpPr>
        <p:spPr bwMode="auto">
          <a:xfrm>
            <a:off x="5154364" y="4450432"/>
            <a:ext cx="1981200" cy="1003300"/>
          </a:xfrm>
          <a:prstGeom prst="flowChartPredefinedProcess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Symbols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2987824" y="2492896"/>
            <a:ext cx="1224136" cy="4320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2400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2792164" y="3237582"/>
            <a:ext cx="1485900" cy="927100"/>
          </a:xfrm>
          <a:prstGeom prst="flowChartInputOutpu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754064" y="4463132"/>
            <a:ext cx="1612900" cy="1054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5230564" y="2329532"/>
            <a:ext cx="1447800" cy="977900"/>
          </a:xfrm>
          <a:prstGeom prst="flowChartDecisio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5624264" y="3510632"/>
            <a:ext cx="711200" cy="711200"/>
          </a:xfrm>
          <a:prstGeom prst="flowChartConnector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755576" y="2564904"/>
            <a:ext cx="1952128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Terminal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467544" y="3338989"/>
            <a:ext cx="2426344" cy="9541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err="1">
                <a:solidFill>
                  <a:srgbClr val="FF0000"/>
                </a:solidFill>
              </a:rPr>
              <a:t>Input/Output</a:t>
            </a:r>
            <a:r>
              <a:rPr lang="en-US" sz="2800" dirty="0">
                <a:solidFill>
                  <a:srgbClr val="FF0000"/>
                </a:solidFill>
              </a:rPr>
              <a:t> Operation</a:t>
            </a:r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828328" y="4780632"/>
            <a:ext cx="1295400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Process</a:t>
            </a: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7110164" y="2520032"/>
            <a:ext cx="1638300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Decision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7059364" y="3624932"/>
            <a:ext cx="1833116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Connector</a:t>
            </a:r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 flipV="1">
            <a:off x="2195264" y="2748632"/>
            <a:ext cx="965200" cy="127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V="1">
            <a:off x="2284164" y="3701132"/>
            <a:ext cx="1016000" cy="88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 flipV="1">
            <a:off x="2080964" y="5021932"/>
            <a:ext cx="939800" cy="25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 flipH="1">
            <a:off x="6284664" y="2748632"/>
            <a:ext cx="863600" cy="101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 flipH="1">
            <a:off x="6132264" y="3853532"/>
            <a:ext cx="901700" cy="12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0" name="AutoShape 20"/>
          <p:cNvSpPr>
            <a:spLocks noChangeArrowheads="1"/>
          </p:cNvSpPr>
          <p:nvPr/>
        </p:nvSpPr>
        <p:spPr bwMode="auto">
          <a:xfrm>
            <a:off x="5154364" y="4450432"/>
            <a:ext cx="1981200" cy="1003300"/>
          </a:xfrm>
          <a:prstGeom prst="flowChartPredefinedProcess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2" name="Text Box 21"/>
          <p:cNvSpPr txBox="1">
            <a:spLocks noChangeArrowheads="1"/>
          </p:cNvSpPr>
          <p:nvPr/>
        </p:nvSpPr>
        <p:spPr bwMode="auto">
          <a:xfrm>
            <a:off x="7453064" y="4729832"/>
            <a:ext cx="1511424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Module</a:t>
            </a:r>
          </a:p>
        </p:txBody>
      </p:sp>
      <p:sp>
        <p:nvSpPr>
          <p:cNvPr id="54" name="Line 22"/>
          <p:cNvSpPr>
            <a:spLocks noChangeShapeType="1"/>
          </p:cNvSpPr>
          <p:nvPr/>
        </p:nvSpPr>
        <p:spPr bwMode="auto">
          <a:xfrm flipH="1">
            <a:off x="6525964" y="4958432"/>
            <a:ext cx="901700" cy="12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Symbols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80" name="TextBox 79"/>
          <p:cNvSpPr txBox="1"/>
          <p:nvPr/>
        </p:nvSpPr>
        <p:spPr>
          <a:xfrm>
            <a:off x="1596146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80" name="TextBox 79"/>
          <p:cNvSpPr txBox="1"/>
          <p:nvPr/>
        </p:nvSpPr>
        <p:spPr>
          <a:xfrm>
            <a:off x="1596146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3131915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Biggest =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8" name="TextBox 27"/>
          <p:cNvSpPr txBox="1"/>
          <p:nvPr/>
        </p:nvSpPr>
        <p:spPr>
          <a:xfrm>
            <a:off x="1596146" y="386104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602</Words>
  <Application>Microsoft Office PowerPoint</Application>
  <PresentationFormat>On-screen Show (4:3)</PresentationFormat>
  <Paragraphs>265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Flowcharts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Flowcharts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Symbols</vt:lpstr>
      <vt:lpstr>Symbols</vt:lpstr>
      <vt:lpstr>Symbols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 Charting</dc:title>
  <dc:creator>dgordon</dc:creator>
  <cp:lastModifiedBy>dgordon</cp:lastModifiedBy>
  <cp:revision>53</cp:revision>
  <dcterms:created xsi:type="dcterms:W3CDTF">2011-10-08T11:06:39Z</dcterms:created>
  <dcterms:modified xsi:type="dcterms:W3CDTF">2011-10-18T22:41:11Z</dcterms:modified>
</cp:coreProperties>
</file>