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9" r:id="rId8"/>
    <p:sldId id="261" r:id="rId9"/>
    <p:sldId id="262" r:id="rId10"/>
    <p:sldId id="264" r:id="rId11"/>
    <p:sldId id="265" r:id="rId12"/>
    <p:sldId id="270" r:id="rId13"/>
    <p:sldId id="266" r:id="rId14"/>
    <p:sldId id="267" r:id="rId15"/>
    <p:sldId id="273" r:id="rId16"/>
    <p:sldId id="272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6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69F74-5C43-4356-BC75-7172DA2A09F8}" type="datetimeFigureOut">
              <a:rPr lang="en-IE" smtClean="0"/>
              <a:pPr/>
              <a:t>03/10/2011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6EF3-0964-4DC5-A751-3C3061B72371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69F74-5C43-4356-BC75-7172DA2A09F8}" type="datetimeFigureOut">
              <a:rPr lang="en-IE" smtClean="0"/>
              <a:pPr/>
              <a:t>03/10/2011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6EF3-0964-4DC5-A751-3C3061B72371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69F74-5C43-4356-BC75-7172DA2A09F8}" type="datetimeFigureOut">
              <a:rPr lang="en-IE" smtClean="0"/>
              <a:pPr/>
              <a:t>03/10/2011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6EF3-0964-4DC5-A751-3C3061B72371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69F74-5C43-4356-BC75-7172DA2A09F8}" type="datetimeFigureOut">
              <a:rPr lang="en-IE" smtClean="0"/>
              <a:pPr/>
              <a:t>03/10/2011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6EF3-0964-4DC5-A751-3C3061B72371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69F74-5C43-4356-BC75-7172DA2A09F8}" type="datetimeFigureOut">
              <a:rPr lang="en-IE" smtClean="0"/>
              <a:pPr/>
              <a:t>03/10/2011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6EF3-0964-4DC5-A751-3C3061B72371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69F74-5C43-4356-BC75-7172DA2A09F8}" type="datetimeFigureOut">
              <a:rPr lang="en-IE" smtClean="0"/>
              <a:pPr/>
              <a:t>03/10/2011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6EF3-0964-4DC5-A751-3C3061B72371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69F74-5C43-4356-BC75-7172DA2A09F8}" type="datetimeFigureOut">
              <a:rPr lang="en-IE" smtClean="0"/>
              <a:pPr/>
              <a:t>03/10/2011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6EF3-0964-4DC5-A751-3C3061B72371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69F74-5C43-4356-BC75-7172DA2A09F8}" type="datetimeFigureOut">
              <a:rPr lang="en-IE" smtClean="0"/>
              <a:pPr/>
              <a:t>03/10/2011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6EF3-0964-4DC5-A751-3C3061B72371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69F74-5C43-4356-BC75-7172DA2A09F8}" type="datetimeFigureOut">
              <a:rPr lang="en-IE" smtClean="0"/>
              <a:pPr/>
              <a:t>03/10/2011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6EF3-0964-4DC5-A751-3C3061B72371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69F74-5C43-4356-BC75-7172DA2A09F8}" type="datetimeFigureOut">
              <a:rPr lang="en-IE" smtClean="0"/>
              <a:pPr/>
              <a:t>03/10/2011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6EF3-0964-4DC5-A751-3C3061B72371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69F74-5C43-4356-BC75-7172DA2A09F8}" type="datetimeFigureOut">
              <a:rPr lang="en-IE" smtClean="0"/>
              <a:pPr/>
              <a:t>03/10/2011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6EF3-0964-4DC5-A751-3C3061B72371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69F74-5C43-4356-BC75-7172DA2A09F8}" type="datetimeFigureOut">
              <a:rPr lang="en-IE" smtClean="0"/>
              <a:pPr/>
              <a:t>03/10/2011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26EF3-0964-4DC5-A751-3C3061B72371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A Simple Design Test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 smtClean="0"/>
              <a:t>Damian Gordon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Section B: The </a:t>
            </a:r>
            <a:r>
              <a:rPr lang="en-IE" dirty="0" err="1" smtClean="0"/>
              <a:t>SmartPhone</a:t>
            </a:r>
            <a:r>
              <a:rPr lang="en-IE" dirty="0" smtClean="0"/>
              <a:t> app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71500" indent="-514350"/>
            <a:r>
              <a:rPr lang="en-IE" dirty="0" smtClean="0"/>
              <a:t>Section B.5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Would your app work if the user had only partial vision or was without vision?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Would your app work if the user couldn’t fully hear or couldn’t hear at all?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Would your app work if the user couldn’t point-and-click precisely or couldn’t  point-and-click precisely at all?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Would your app work if the user couldn’t fully understand the text of your app or couldn’t understand the text of your app at all?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Section C: The ATM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14350"/>
            <a:r>
              <a:rPr lang="en-IE" dirty="0" smtClean="0"/>
              <a:t>Section C.1</a:t>
            </a:r>
          </a:p>
          <a:p>
            <a:pPr marL="571500" indent="-514350"/>
            <a:r>
              <a:rPr lang="en-IE" dirty="0" smtClean="0"/>
              <a:t>When you were designing the ATM were you thinking of yourself as the typical user of this ATM?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Section C: The ATM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71500" indent="-514350"/>
            <a:r>
              <a:rPr lang="en-IE" dirty="0" smtClean="0"/>
              <a:t>Section C.2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If it was a very bright day (glaringly sunny), would your ATM still work well?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If it was raining and the screen and buttons were slippery, would your ATM still work well?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If you had some groceries in one hand, would your ATM still work well?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If you had just slipped and hurt your dominant hand, would your ATM still work well?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If you were fairly drunk, would your ATM still work well?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Section C: The ATM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71500" indent="-514350"/>
            <a:r>
              <a:rPr lang="en-IE" dirty="0" smtClean="0"/>
              <a:t>Section C.3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Would your ATM work for people aged 0-5 years old?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Would your ATM work for people aged 5-10 years old?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Would your ATM work for people aged 10-15 years old?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Would your ATM work for people aged 15-20 years old?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Would your ATM work for people aged 20-65 years old?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Would your ATM work for people aged 65-75 years old?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Would your ATM work for people aged 75-85 years old?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Would your ATM work for people over 85 years old?</a:t>
            </a:r>
          </a:p>
          <a:p>
            <a:pPr marL="971550" lvl="1" indent="-514350">
              <a:buFont typeface="+mj-lt"/>
              <a:buAutoNum type="arabicPeriod"/>
            </a:pPr>
            <a:endParaRPr lang="en-IE" dirty="0" smtClean="0"/>
          </a:p>
          <a:p>
            <a:pPr marL="971550" lvl="1" indent="-514350">
              <a:buFont typeface="+mj-lt"/>
              <a:buAutoNum type="arabicPeriod"/>
            </a:pPr>
            <a:endParaRPr lang="en-IE" dirty="0" smtClean="0"/>
          </a:p>
          <a:p>
            <a:pPr marL="971550" lvl="1" indent="-514350">
              <a:buFont typeface="+mj-lt"/>
              <a:buAutoNum type="arabicPeriod"/>
            </a:pPr>
            <a:endParaRPr lang="en-IE" dirty="0" smtClean="0"/>
          </a:p>
          <a:p>
            <a:pPr marL="971550" lvl="1" indent="-514350">
              <a:buFont typeface="+mj-lt"/>
              <a:buAutoNum type="arabicPeriod"/>
            </a:pPr>
            <a:endParaRPr lang="en-IE" dirty="0" smtClean="0"/>
          </a:p>
          <a:p>
            <a:pPr marL="971550" lvl="1" indent="-514350">
              <a:buFont typeface="+mj-lt"/>
              <a:buAutoNum type="arabicPeriod"/>
            </a:pP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Section C: The ATM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71500" indent="-514350"/>
            <a:r>
              <a:rPr lang="en-IE" dirty="0" smtClean="0"/>
              <a:t>Section C.4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Would your ATM work for people who are very short?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Would your ATM work for people who are fairly short?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Would your ATM work for people who are of average height?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Would your ATM work for people who are fairly tall?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Would your ATM work for people who are very tall?</a:t>
            </a:r>
          </a:p>
          <a:p>
            <a:pPr marL="971550" lvl="1" indent="-514350">
              <a:buFont typeface="+mj-lt"/>
              <a:buAutoNum type="arabicPeriod"/>
            </a:pPr>
            <a:endParaRPr lang="en-IE" dirty="0" smtClean="0"/>
          </a:p>
          <a:p>
            <a:pPr marL="971550" lvl="1" indent="-514350">
              <a:buFont typeface="+mj-lt"/>
              <a:buAutoNum type="arabicPeriod"/>
            </a:pP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Section C: The ATM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71500" indent="-514350"/>
            <a:r>
              <a:rPr lang="en-IE" dirty="0" smtClean="0"/>
              <a:t>Section C.5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Would your ATM work if the user had only partial vision or was without vision?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Would your ATM work if the user couldn’t fully hear or couldn’t hear at all?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Would your ATM work if the user couldn’t point-and-click precisely or couldn’t  point-and-click precisely at all?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Would your ATM work if the user couldn’t fully understand the text of your app or couldn’t understand the text of your app at all?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mtClean="0"/>
              <a:t>Section D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14350"/>
            <a:r>
              <a:rPr lang="en-IE" dirty="0" smtClean="0"/>
              <a:t>Section D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Have you ever heard of the term of Universal Design?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If yes, what does it mean as your understand it?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If no, have a guess at what you think it might mean?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In all our designs, who should we be designing for?</a:t>
            </a:r>
          </a:p>
          <a:p>
            <a:pPr marL="971550" lvl="1" indent="-514350">
              <a:buFont typeface="+mj-lt"/>
              <a:buAutoNum type="arabicPeriod"/>
            </a:pPr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Thanks!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First Step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Write your name </a:t>
            </a:r>
            <a:r>
              <a:rPr lang="en-IE" smtClean="0"/>
              <a:t>and student number.</a:t>
            </a:r>
            <a:endParaRPr lang="en-IE" dirty="0" smtClean="0"/>
          </a:p>
          <a:p>
            <a:endParaRPr lang="en-IE" dirty="0"/>
          </a:p>
          <a:p>
            <a:r>
              <a:rPr lang="en-IE" dirty="0" smtClean="0"/>
              <a:t>Please write as clearly as possible.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Design Exercise 1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E" dirty="0" smtClean="0"/>
              <a:t>Bus </a:t>
            </a:r>
            <a:r>
              <a:rPr lang="en-IE" dirty="0" err="1" smtClean="0"/>
              <a:t>Eireann</a:t>
            </a:r>
            <a:r>
              <a:rPr lang="en-IE" dirty="0" smtClean="0"/>
              <a:t>, the Irish bus service, have contacted you, and have asked you to design a </a:t>
            </a:r>
            <a:r>
              <a:rPr lang="en-IE" dirty="0" err="1" smtClean="0"/>
              <a:t>SmartPhone</a:t>
            </a:r>
            <a:r>
              <a:rPr lang="en-IE" dirty="0" smtClean="0"/>
              <a:t> app that will allow customers to get timetables of bus routes around Ireland.</a:t>
            </a:r>
          </a:p>
          <a:p>
            <a:endParaRPr lang="en-IE" dirty="0" smtClean="0"/>
          </a:p>
          <a:p>
            <a:pPr lvl="1"/>
            <a:r>
              <a:rPr lang="en-IE" dirty="0" smtClean="0"/>
              <a:t>Write a few sentences explaining the design</a:t>
            </a:r>
          </a:p>
          <a:p>
            <a:pPr lvl="1"/>
            <a:r>
              <a:rPr lang="en-IE" dirty="0"/>
              <a:t>D</a:t>
            </a:r>
            <a:r>
              <a:rPr lang="en-IE" dirty="0" smtClean="0"/>
              <a:t>raw between 4-8 screens showing your design of this app</a:t>
            </a:r>
          </a:p>
          <a:p>
            <a:endParaRPr lang="en-IE" dirty="0"/>
          </a:p>
          <a:p>
            <a:r>
              <a:rPr lang="en-IE" dirty="0" smtClean="0"/>
              <a:t>10-15 minutes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Design Exercise 2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IE" dirty="0" smtClean="0"/>
              <a:t>The banks have been all bought out by the government, and they have contacted you, and have asked you to design a new cash dispenser machine (ATM) that will allow customers to get cash from their accounts, and do all the other functions you’d expect.</a:t>
            </a:r>
          </a:p>
          <a:p>
            <a:endParaRPr lang="en-IE" dirty="0" smtClean="0"/>
          </a:p>
          <a:p>
            <a:pPr lvl="1"/>
            <a:r>
              <a:rPr lang="en-IE" dirty="0" smtClean="0"/>
              <a:t>Draw your design for the physical design of the ATM, with a doorway near it to show a sense of scale. </a:t>
            </a:r>
          </a:p>
          <a:p>
            <a:pPr lvl="1"/>
            <a:r>
              <a:rPr lang="en-IE" dirty="0" smtClean="0"/>
              <a:t>Now write a few sentences explaining the design</a:t>
            </a:r>
          </a:p>
          <a:p>
            <a:pPr lvl="1"/>
            <a:r>
              <a:rPr lang="en-IE" dirty="0" smtClean="0"/>
              <a:t>Add between 4-8 screens showing your design of this </a:t>
            </a:r>
            <a:r>
              <a:rPr lang="en-IE" dirty="0" smtClean="0"/>
              <a:t>ATM.</a:t>
            </a:r>
            <a:endParaRPr lang="en-IE" dirty="0" smtClean="0"/>
          </a:p>
          <a:p>
            <a:endParaRPr lang="en-IE" dirty="0"/>
          </a:p>
          <a:p>
            <a:r>
              <a:rPr lang="en-IE" dirty="0" smtClean="0"/>
              <a:t>10-15 minutes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Section A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Questions about Design</a:t>
            </a:r>
          </a:p>
          <a:p>
            <a:endParaRPr lang="en-IE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IE" dirty="0" smtClean="0"/>
              <a:t>What is design?</a:t>
            </a:r>
          </a:p>
          <a:p>
            <a:pPr marL="914400" lvl="1" indent="-514350">
              <a:buFont typeface="+mj-lt"/>
              <a:buAutoNum type="arabicPeriod"/>
            </a:pPr>
            <a:endParaRPr lang="en-IE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IE" dirty="0" smtClean="0"/>
              <a:t>What is good design?</a:t>
            </a:r>
          </a:p>
          <a:p>
            <a:pPr marL="914400" lvl="1" indent="-514350">
              <a:buFont typeface="+mj-lt"/>
              <a:buAutoNum type="arabicPeriod"/>
            </a:pPr>
            <a:endParaRPr lang="en-IE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IE" dirty="0" smtClean="0"/>
              <a:t>What is bad design?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Section B: The </a:t>
            </a:r>
            <a:r>
              <a:rPr lang="en-IE" dirty="0" err="1" smtClean="0"/>
              <a:t>SmartPhone</a:t>
            </a:r>
            <a:r>
              <a:rPr lang="en-IE" dirty="0" smtClean="0"/>
              <a:t> app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14350"/>
            <a:r>
              <a:rPr lang="en-IE" dirty="0" smtClean="0"/>
              <a:t>Section B.1</a:t>
            </a:r>
          </a:p>
          <a:p>
            <a:pPr marL="571500" indent="-514350"/>
            <a:r>
              <a:rPr lang="en-IE" dirty="0" smtClean="0"/>
              <a:t>When you were designing the App were you thinking of yourself as the typical user of this app?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Section B: The </a:t>
            </a:r>
            <a:r>
              <a:rPr lang="en-IE" dirty="0" err="1" smtClean="0"/>
              <a:t>SmartPhone</a:t>
            </a:r>
            <a:r>
              <a:rPr lang="en-IE" dirty="0" smtClean="0"/>
              <a:t> app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71500" indent="-514350"/>
            <a:r>
              <a:rPr lang="en-IE" dirty="0" smtClean="0"/>
              <a:t>Section B.2 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If it was a very bright day (glaringly sunny), would this app still work well?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If it was raining and the screen was slippery, would this app still work well?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If you had some groceries in one hand, would this app still work well?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If you had just slipped and hurt your dominant hand, would this app still work well?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If you were fairly drunk, would this app still work well?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Section B: The </a:t>
            </a:r>
            <a:r>
              <a:rPr lang="en-IE" dirty="0" err="1" smtClean="0"/>
              <a:t>SmartPhone</a:t>
            </a:r>
            <a:r>
              <a:rPr lang="en-IE" dirty="0" smtClean="0"/>
              <a:t> app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71500" indent="-514350"/>
            <a:r>
              <a:rPr lang="en-IE" dirty="0" smtClean="0"/>
              <a:t>Section B.3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Would your app work for people aged 0-5 years old?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Would your app work for people aged 5-10 years old?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Would your app work for people aged 10-15 years old?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Would your app work for people aged 15-20 years old?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Would your app work for people aged 20-65 years old?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Would your app work for people aged 65-75 years old?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Would your app work for people aged 75-85 years old?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Would your app work for people over 85 years old?</a:t>
            </a:r>
          </a:p>
          <a:p>
            <a:pPr marL="971550" lvl="1" indent="-514350">
              <a:buFont typeface="+mj-lt"/>
              <a:buAutoNum type="arabicPeriod"/>
            </a:pPr>
            <a:endParaRPr lang="en-IE" dirty="0" smtClean="0"/>
          </a:p>
          <a:p>
            <a:pPr marL="971550" lvl="1" indent="-514350">
              <a:buFont typeface="+mj-lt"/>
              <a:buAutoNum type="arabicPeriod"/>
            </a:pPr>
            <a:endParaRPr lang="en-IE" dirty="0" smtClean="0"/>
          </a:p>
          <a:p>
            <a:pPr marL="971550" lvl="1" indent="-514350">
              <a:buFont typeface="+mj-lt"/>
              <a:buAutoNum type="arabicPeriod"/>
            </a:pPr>
            <a:endParaRPr lang="en-IE" dirty="0" smtClean="0"/>
          </a:p>
          <a:p>
            <a:pPr marL="971550" lvl="1" indent="-514350">
              <a:buFont typeface="+mj-lt"/>
              <a:buAutoNum type="arabicPeriod"/>
            </a:pPr>
            <a:endParaRPr lang="en-IE" dirty="0" smtClean="0"/>
          </a:p>
          <a:p>
            <a:pPr marL="971550" lvl="1" indent="-514350">
              <a:buFont typeface="+mj-lt"/>
              <a:buAutoNum type="arabicPeriod"/>
            </a:pP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Section B: The </a:t>
            </a:r>
            <a:r>
              <a:rPr lang="en-IE" dirty="0" err="1" smtClean="0"/>
              <a:t>SmartPhone</a:t>
            </a:r>
            <a:r>
              <a:rPr lang="en-IE" dirty="0" smtClean="0"/>
              <a:t> app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14350"/>
            <a:r>
              <a:rPr lang="en-IE" dirty="0" smtClean="0"/>
              <a:t>Section B.4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Would your app work for people with very small fingers?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Would your app work for people with average sized fingers?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Would your app work for people with very large sized fingers?</a:t>
            </a:r>
          </a:p>
          <a:p>
            <a:pPr marL="971550" lvl="1" indent="-514350">
              <a:buFont typeface="+mj-lt"/>
              <a:buAutoNum type="arabicPeriod"/>
            </a:pPr>
            <a:endParaRPr lang="en-IE" dirty="0" smtClean="0"/>
          </a:p>
          <a:p>
            <a:pPr marL="971550" lvl="1" indent="-514350">
              <a:buFont typeface="+mj-lt"/>
              <a:buAutoNum type="arabicPeriod"/>
            </a:pP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945</Words>
  <Application>Microsoft Office PowerPoint</Application>
  <PresentationFormat>On-screen Show (4:3)</PresentationFormat>
  <Paragraphs>106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A Simple Design Test</vt:lpstr>
      <vt:lpstr>First Step</vt:lpstr>
      <vt:lpstr>Design Exercise 1</vt:lpstr>
      <vt:lpstr>Design Exercise 2</vt:lpstr>
      <vt:lpstr>Section A</vt:lpstr>
      <vt:lpstr>Section B: The SmartPhone app</vt:lpstr>
      <vt:lpstr>Section B: The SmartPhone app</vt:lpstr>
      <vt:lpstr>Section B: The SmartPhone app</vt:lpstr>
      <vt:lpstr>Section B: The SmartPhone app</vt:lpstr>
      <vt:lpstr>Section B: The SmartPhone app</vt:lpstr>
      <vt:lpstr>Section C: The ATM</vt:lpstr>
      <vt:lpstr>Section C: The ATM</vt:lpstr>
      <vt:lpstr>Section C: The ATM</vt:lpstr>
      <vt:lpstr>Section C: The ATM</vt:lpstr>
      <vt:lpstr>Section C: The ATM</vt:lpstr>
      <vt:lpstr>Section D </vt:lpstr>
      <vt:lpstr>Thanks!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Simple Test</dc:title>
  <dc:creator>dgordon</dc:creator>
  <cp:lastModifiedBy>dgordon</cp:lastModifiedBy>
  <cp:revision>26</cp:revision>
  <dcterms:created xsi:type="dcterms:W3CDTF">2011-09-30T09:12:19Z</dcterms:created>
  <dcterms:modified xsi:type="dcterms:W3CDTF">2011-10-03T15:02:27Z</dcterms:modified>
</cp:coreProperties>
</file>