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97" r:id="rId2"/>
    <p:sldId id="311" r:id="rId3"/>
    <p:sldId id="310" r:id="rId4"/>
    <p:sldId id="322" r:id="rId5"/>
    <p:sldId id="320" r:id="rId6"/>
    <p:sldId id="327" r:id="rId7"/>
    <p:sldId id="323" r:id="rId8"/>
    <p:sldId id="324" r:id="rId9"/>
    <p:sldId id="325" r:id="rId10"/>
    <p:sldId id="336" r:id="rId11"/>
    <p:sldId id="328" r:id="rId12"/>
    <p:sldId id="329" r:id="rId13"/>
    <p:sldId id="330" r:id="rId14"/>
    <p:sldId id="335" r:id="rId15"/>
    <p:sldId id="331" r:id="rId16"/>
    <p:sldId id="337" r:id="rId17"/>
    <p:sldId id="338" r:id="rId18"/>
    <p:sldId id="339" r:id="rId19"/>
    <p:sldId id="340" r:id="rId20"/>
    <p:sldId id="342" r:id="rId21"/>
    <p:sldId id="341" r:id="rId22"/>
    <p:sldId id="343" r:id="rId23"/>
    <p:sldId id="34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84903" autoAdjust="0"/>
  </p:normalViewPr>
  <p:slideViewPr>
    <p:cSldViewPr>
      <p:cViewPr varScale="1">
        <p:scale>
          <a:sx n="75" d="100"/>
          <a:sy n="75" d="100"/>
        </p:scale>
        <p:origin x="-165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5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084CC-F9C4-454E-956B-D6793087D28E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15C37-9D0D-4942-B4BD-9C7D3C44CF0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11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12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13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14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15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16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17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18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19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20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3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21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22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23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4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5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6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7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8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9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10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13/10/2011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Program Design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Tutorial #3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1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1"/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The message could intercepted when it is being sent to the second general</a:t>
            </a:r>
            <a:endParaRPr lang="en-US" sz="2400" dirty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399593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399593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9" name="Notched Right Arrow 8"/>
          <p:cNvSpPr/>
          <p:nvPr/>
        </p:nvSpPr>
        <p:spPr>
          <a:xfrm rot="3931291">
            <a:off x="4210003" y="4649349"/>
            <a:ext cx="1080120" cy="216024"/>
          </a:xfrm>
          <a:prstGeom prst="notch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399593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9" name="Notched Right Arrow 8"/>
          <p:cNvSpPr/>
          <p:nvPr/>
        </p:nvSpPr>
        <p:spPr>
          <a:xfrm rot="3931291">
            <a:off x="4210003" y="4649349"/>
            <a:ext cx="1080120" cy="216024"/>
          </a:xfrm>
          <a:prstGeom prst="notch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/>
          <p:cNvSpPr/>
          <p:nvPr/>
        </p:nvSpPr>
        <p:spPr>
          <a:xfrm rot="2425386">
            <a:off x="3840293" y="5493742"/>
            <a:ext cx="1368152" cy="953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Rectangle 11"/>
          <p:cNvSpPr/>
          <p:nvPr/>
        </p:nvSpPr>
        <p:spPr>
          <a:xfrm rot="8301325">
            <a:off x="3854739" y="5483408"/>
            <a:ext cx="1368152" cy="953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1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So what?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Well Army1 will attack at noon, but Army2 won’t.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Army1 will be defeated.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Army2 will be attacked and defeated.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2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The message could be received by the second general but the acknowledgement that is sent back could be intercepted.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Curved Up Arrow 9"/>
          <p:cNvSpPr/>
          <p:nvPr/>
        </p:nvSpPr>
        <p:spPr>
          <a:xfrm rot="10800000" flipV="1">
            <a:off x="2339751" y="5733255"/>
            <a:ext cx="4248471" cy="936104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3347864" y="6165304"/>
            <a:ext cx="1656184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Acknowledgement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Curved Up Arrow 9"/>
          <p:cNvSpPr/>
          <p:nvPr/>
        </p:nvSpPr>
        <p:spPr>
          <a:xfrm rot="10800000" flipV="1">
            <a:off x="2339751" y="5733255"/>
            <a:ext cx="4248471" cy="936104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3347864" y="6165304"/>
            <a:ext cx="1656184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Acknowledgement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3" name="Notched Right Arrow 12"/>
          <p:cNvSpPr/>
          <p:nvPr/>
        </p:nvSpPr>
        <p:spPr>
          <a:xfrm rot="5816360">
            <a:off x="3340314" y="5508138"/>
            <a:ext cx="1080120" cy="216024"/>
          </a:xfrm>
          <a:prstGeom prst="notch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Curved Up Arrow 9"/>
          <p:cNvSpPr/>
          <p:nvPr/>
        </p:nvSpPr>
        <p:spPr>
          <a:xfrm rot="10800000" flipV="1">
            <a:off x="2339751" y="5733255"/>
            <a:ext cx="4248471" cy="936104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3347864" y="6165304"/>
            <a:ext cx="1656184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Acknowledgement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3" name="Notched Right Arrow 12"/>
          <p:cNvSpPr/>
          <p:nvPr/>
        </p:nvSpPr>
        <p:spPr>
          <a:xfrm rot="5816360">
            <a:off x="3340314" y="5508138"/>
            <a:ext cx="1080120" cy="216024"/>
          </a:xfrm>
          <a:prstGeom prst="notched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 rot="8301325">
            <a:off x="3489061" y="6347504"/>
            <a:ext cx="1368152" cy="953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 rot="2425386">
            <a:off x="3264229" y="6429846"/>
            <a:ext cx="1368152" cy="953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2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So what?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Well Army2 will attack at noon, but Army1 won’t know if the message was received so Army1 won’t attack in case Army2 doesn’t.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Army2 will be defeated.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Army1 will be attacked and defeated.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Two armies are camped on the outskirts of either side of an enemy </a:t>
            </a:r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city.</a:t>
            </a:r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3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The message is received by the second general and the acknowledgement is sent back.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Curved Up Arrow 9"/>
          <p:cNvSpPr/>
          <p:nvPr/>
        </p:nvSpPr>
        <p:spPr>
          <a:xfrm rot="10800000" flipV="1">
            <a:off x="2339751" y="5733255"/>
            <a:ext cx="4248471" cy="936104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3347864" y="6165304"/>
            <a:ext cx="1656184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Acknowledgement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3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So what?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Army1 and Army2 attacked together, and defeat the enemy.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In groups of three or four, think of five ways to help ensure that both armies attack together.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3049796"/>
            <a:ext cx="14029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Army 1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73508" y="3049796"/>
            <a:ext cx="14029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Army 2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The generals of the armies can only communicate via messengers who must travel through enemy territory and are thus subject to delays or capture.</a:t>
            </a:r>
            <a:endParaRPr lang="en-US" sz="2800" dirty="0" smtClean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pic>
        <p:nvPicPr>
          <p:cNvPr id="5" name="Picture 4" descr="barad-d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556792"/>
            <a:ext cx="3477714" cy="2647410"/>
          </a:xfrm>
          <a:prstGeom prst="rect">
            <a:avLst/>
          </a:prstGeom>
        </p:spPr>
      </p:pic>
      <p:pic>
        <p:nvPicPr>
          <p:cNvPr id="6" name="Picture 5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81335"/>
            <a:ext cx="2805708" cy="1791881"/>
          </a:xfrm>
          <a:prstGeom prst="rect">
            <a:avLst/>
          </a:prstGeom>
        </p:spPr>
      </p:pic>
      <p:pic>
        <p:nvPicPr>
          <p:cNvPr id="7" name="Picture 6" descr="lord-of-the-rings-3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573016"/>
            <a:ext cx="2888704" cy="1839684"/>
          </a:xfrm>
          <a:prstGeom prst="rect">
            <a:avLst/>
          </a:prstGeom>
        </p:spPr>
      </p:pic>
      <p:sp>
        <p:nvSpPr>
          <p:cNvPr id="8" name="Curved Up Arrow 7"/>
          <p:cNvSpPr/>
          <p:nvPr/>
        </p:nvSpPr>
        <p:spPr>
          <a:xfrm>
            <a:off x="3131840" y="5373216"/>
            <a:ext cx="3024336" cy="720080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0" name="Curved Up Arrow 9"/>
          <p:cNvSpPr/>
          <p:nvPr/>
        </p:nvSpPr>
        <p:spPr>
          <a:xfrm rot="10800000" flipV="1">
            <a:off x="2339751" y="5733255"/>
            <a:ext cx="4248471" cy="936104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3347864" y="6165304"/>
            <a:ext cx="1656184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400" dirty="0" smtClean="0">
                <a:solidFill>
                  <a:schemeClr val="tx1"/>
                </a:solidFill>
              </a:rPr>
              <a:t>Acknowledgement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4355976" y="5373216"/>
            <a:ext cx="1152128" cy="432048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Message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The two generals have previously agreed on a plan of attack, but they must communicate to set up the attack time.</a:t>
            </a: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If one army attacks but the other doesn’t they will be defeated and then the enemy city will defeat the other army.</a:t>
            </a:r>
            <a:endParaRPr lang="en-US" sz="2800" dirty="0" smtClean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If the first general decides to send the message saying, </a:t>
            </a:r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1"/>
            <a:r>
              <a:rPr lang="en-US" sz="3600" i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“Let’s attack at noon tomorrow”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 dirty="0" smtClean="0"/>
              <a:t>The Two Generals Problem</a:t>
            </a:r>
            <a:endParaRPr lang="en-GB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One of three things could happen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1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2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Scenario 3</a:t>
            </a:r>
            <a:endParaRPr lang="en-US" sz="2400" dirty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407</TotalTime>
  <Words>408</Words>
  <Application>Microsoft Office PowerPoint</Application>
  <PresentationFormat>On-screen Show (4:3)</PresentationFormat>
  <Paragraphs>102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Program Design  Tutorial #3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  <vt:lpstr>The Two Generals Problem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dgordon</dc:creator>
  <cp:lastModifiedBy>dgordon</cp:lastModifiedBy>
  <cp:revision>55</cp:revision>
  <dcterms:created xsi:type="dcterms:W3CDTF">2011-09-22T13:07:33Z</dcterms:created>
  <dcterms:modified xsi:type="dcterms:W3CDTF">2011-10-13T10:22:52Z</dcterms:modified>
</cp:coreProperties>
</file>