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97" r:id="rId2"/>
    <p:sldId id="310" r:id="rId3"/>
    <p:sldId id="311" r:id="rId4"/>
    <p:sldId id="312" r:id="rId5"/>
    <p:sldId id="313" r:id="rId6"/>
    <p:sldId id="314" r:id="rId7"/>
    <p:sldId id="315" r:id="rId8"/>
    <p:sldId id="31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 autoAdjust="0"/>
    <p:restoredTop sz="84903" autoAdjust="0"/>
  </p:normalViewPr>
  <p:slideViewPr>
    <p:cSldViewPr>
      <p:cViewPr varScale="1">
        <p:scale>
          <a:sx n="75" d="100"/>
          <a:sy n="75" d="100"/>
        </p:scale>
        <p:origin x="-1656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6357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4084CC-F9C4-454E-956B-D6793087D28E}" type="datetimeFigureOut">
              <a:rPr lang="en-IE" smtClean="0"/>
              <a:pPr/>
              <a:t>06/10/2011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D15C37-9D0D-4942-B4BD-9C7D3C44CF03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D4A794-9A5C-4A8B-8B84-AFB8B099FB47}" type="slidenum">
              <a:rPr lang="en-US"/>
              <a:pPr/>
              <a:t>2</a:t>
            </a:fld>
            <a:endParaRPr lang="en-US"/>
          </a:p>
        </p:txBody>
      </p:sp>
      <p:sp>
        <p:nvSpPr>
          <p:cNvPr id="6635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37F0E5-7D4E-419C-9455-DD2821DEDFB6}" type="slidenum">
              <a:rPr lang="en-US"/>
              <a:pPr/>
              <a:t>3</a:t>
            </a:fld>
            <a:endParaRPr lang="en-US"/>
          </a:p>
        </p:txBody>
      </p:sp>
      <p:sp>
        <p:nvSpPr>
          <p:cNvPr id="6758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CAF338-A319-4426-934C-A4F06A791FDA}" type="slidenum">
              <a:rPr lang="en-US"/>
              <a:pPr/>
              <a:t>4</a:t>
            </a:fld>
            <a:endParaRPr lang="en-US"/>
          </a:p>
        </p:txBody>
      </p:sp>
      <p:sp>
        <p:nvSpPr>
          <p:cNvPr id="6840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Slide 7 has a bunch of suggestions</a:t>
            </a:r>
            <a:endParaRPr lang="en-GB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A3ED8A-4381-4080-A407-19FCDA6DB397}" type="slidenum">
              <a:rPr lang="en-US"/>
              <a:pPr/>
              <a:t>5</a:t>
            </a:fld>
            <a:endParaRPr lang="en-US"/>
          </a:p>
        </p:txBody>
      </p:sp>
      <p:sp>
        <p:nvSpPr>
          <p:cNvPr id="6860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399573-6747-4616-A009-F2266968E85D}" type="slidenum">
              <a:rPr lang="en-US"/>
              <a:pPr/>
              <a:t>6</a:t>
            </a:fld>
            <a:endParaRPr lang="en-US"/>
          </a:p>
        </p:txBody>
      </p:sp>
      <p:sp>
        <p:nvSpPr>
          <p:cNvPr id="6809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3279B2-F438-4861-A8B2-58D12C94CA7C}" type="slidenum">
              <a:rPr lang="en-US"/>
              <a:pPr/>
              <a:t>7</a:t>
            </a:fld>
            <a:endParaRPr lang="en-US"/>
          </a:p>
        </p:txBody>
      </p:sp>
      <p:sp>
        <p:nvSpPr>
          <p:cNvPr id="6819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F60BDD-271A-4743-BC19-D9AD1866A77B}" type="slidenum">
              <a:rPr lang="en-US"/>
              <a:pPr/>
              <a:t>8</a:t>
            </a:fld>
            <a:endParaRPr lang="en-US"/>
          </a:p>
        </p:txBody>
      </p:sp>
      <p:sp>
        <p:nvSpPr>
          <p:cNvPr id="6400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0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E4D3447-AD42-4A10-B8D1-21B2C89F0E02}" type="datetimeFigureOut">
              <a:rPr lang="en-IE" smtClean="0"/>
              <a:pPr/>
              <a:t>06/10/2011</a:t>
            </a:fld>
            <a:endParaRPr lang="en-IE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IE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6789C85-EA8C-4584-B0CC-B120911351C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4D3447-AD42-4A10-B8D1-21B2C89F0E02}" type="datetimeFigureOut">
              <a:rPr lang="en-IE" smtClean="0"/>
              <a:pPr/>
              <a:t>06/10/2011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789C85-EA8C-4584-B0CC-B120911351C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4D3447-AD42-4A10-B8D1-21B2C89F0E02}" type="datetimeFigureOut">
              <a:rPr lang="en-IE" smtClean="0"/>
              <a:pPr/>
              <a:t>06/10/2011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789C85-EA8C-4584-B0CC-B120911351C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4D3447-AD42-4A10-B8D1-21B2C89F0E02}" type="datetimeFigureOut">
              <a:rPr lang="en-IE" smtClean="0"/>
              <a:pPr/>
              <a:t>06/10/2011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789C85-EA8C-4584-B0CC-B120911351CB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4D3447-AD42-4A10-B8D1-21B2C89F0E02}" type="datetimeFigureOut">
              <a:rPr lang="en-IE" smtClean="0"/>
              <a:pPr/>
              <a:t>06/10/2011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789C85-EA8C-4584-B0CC-B120911351CB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4D3447-AD42-4A10-B8D1-21B2C89F0E02}" type="datetimeFigureOut">
              <a:rPr lang="en-IE" smtClean="0"/>
              <a:pPr/>
              <a:t>06/10/2011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789C85-EA8C-4584-B0CC-B120911351CB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4D3447-AD42-4A10-B8D1-21B2C89F0E02}" type="datetimeFigureOut">
              <a:rPr lang="en-IE" smtClean="0"/>
              <a:pPr/>
              <a:t>06/10/2011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789C85-EA8C-4584-B0CC-B120911351C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4D3447-AD42-4A10-B8D1-21B2C89F0E02}" type="datetimeFigureOut">
              <a:rPr lang="en-IE" smtClean="0"/>
              <a:pPr/>
              <a:t>06/10/2011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789C85-EA8C-4584-B0CC-B120911351CB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4D3447-AD42-4A10-B8D1-21B2C89F0E02}" type="datetimeFigureOut">
              <a:rPr lang="en-IE" smtClean="0"/>
              <a:pPr/>
              <a:t>06/10/2011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789C85-EA8C-4584-B0CC-B120911351C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E4D3447-AD42-4A10-B8D1-21B2C89F0E02}" type="datetimeFigureOut">
              <a:rPr lang="en-IE" smtClean="0"/>
              <a:pPr/>
              <a:t>06/10/2011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789C85-EA8C-4584-B0CC-B120911351C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E4D3447-AD42-4A10-B8D1-21B2C89F0E02}" type="datetimeFigureOut">
              <a:rPr lang="en-IE" smtClean="0"/>
              <a:pPr/>
              <a:t>06/10/2011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6789C85-EA8C-4584-B0CC-B120911351CB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E4D3447-AD42-4A10-B8D1-21B2C89F0E02}" type="datetimeFigureOut">
              <a:rPr lang="en-IE" smtClean="0"/>
              <a:pPr/>
              <a:t>06/10/2011</a:t>
            </a:fld>
            <a:endParaRPr lang="en-IE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IE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6789C85-EA8C-4584-B0CC-B120911351CB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Program Design</a:t>
            </a:r>
            <a:br>
              <a:rPr lang="en-IE" dirty="0" smtClean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dirty="0" smtClean="0"/>
              <a:t>Tutorial #2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2438"/>
            <a:ext cx="7772400" cy="1143000"/>
          </a:xfrm>
        </p:spPr>
        <p:txBody>
          <a:bodyPr/>
          <a:lstStyle/>
          <a:p>
            <a:r>
              <a:rPr lang="en-GB"/>
              <a:t>Do you use Google?</a:t>
            </a:r>
          </a:p>
        </p:txBody>
      </p:sp>
      <p:sp>
        <p:nvSpPr>
          <p:cNvPr id="64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19263"/>
            <a:ext cx="7772400" cy="4114800"/>
          </a:xfrm>
        </p:spPr>
        <p:txBody>
          <a:bodyPr/>
          <a:lstStyle/>
          <a:p>
            <a:r>
              <a:rPr lang="en-GB" sz="2800" dirty="0" smtClean="0"/>
              <a:t>How </a:t>
            </a:r>
            <a:r>
              <a:rPr lang="en-GB" sz="2800" dirty="0"/>
              <a:t>many pages does it search?</a:t>
            </a:r>
          </a:p>
          <a:p>
            <a:r>
              <a:rPr lang="en-GB" sz="2800" dirty="0"/>
              <a:t>How does it access all those pages?</a:t>
            </a:r>
          </a:p>
          <a:p>
            <a:r>
              <a:rPr lang="en-GB" sz="2800" dirty="0"/>
              <a:t>How does it give us an answer so quickly?</a:t>
            </a:r>
          </a:p>
          <a:p>
            <a:r>
              <a:rPr lang="en-GB" sz="2800" dirty="0"/>
              <a:t>How does it give us such accurate responses</a:t>
            </a:r>
            <a:r>
              <a:rPr lang="en-GB" sz="2800" dirty="0" smtClean="0"/>
              <a:t>?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9219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38113"/>
            <a:ext cx="7772400" cy="1143000"/>
          </a:xfrm>
        </p:spPr>
        <p:txBody>
          <a:bodyPr/>
          <a:lstStyle/>
          <a:p>
            <a:r>
              <a:rPr lang="en-GB"/>
              <a:t>Giving accurate responses?</a:t>
            </a:r>
          </a:p>
        </p:txBody>
      </p:sp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82700"/>
            <a:ext cx="7772400" cy="4976813"/>
          </a:xfrm>
        </p:spPr>
        <p:txBody>
          <a:bodyPr/>
          <a:lstStyle/>
          <a:p>
            <a:r>
              <a:rPr lang="en-GB" sz="2800" dirty="0"/>
              <a:t>Let’s try to be Google ourselves…</a:t>
            </a:r>
          </a:p>
          <a:p>
            <a:endParaRPr lang="en-GB" sz="2800" dirty="0"/>
          </a:p>
          <a:p>
            <a:r>
              <a:rPr lang="en-GB" sz="2800" dirty="0"/>
              <a:t>You have a sheet containing 7 ‘pages’</a:t>
            </a:r>
          </a:p>
          <a:p>
            <a:endParaRPr lang="en-GB" sz="2800" dirty="0"/>
          </a:p>
          <a:p>
            <a:r>
              <a:rPr lang="en-GB" sz="2800" dirty="0"/>
              <a:t>The search word is </a:t>
            </a:r>
            <a:r>
              <a:rPr lang="en-GB" sz="2800" i="1" dirty="0"/>
              <a:t>factor</a:t>
            </a:r>
          </a:p>
          <a:p>
            <a:r>
              <a:rPr lang="en-GB" sz="2800" dirty="0"/>
              <a:t>Identify the </a:t>
            </a:r>
            <a:r>
              <a:rPr lang="en-GB" sz="2800" i="1" dirty="0"/>
              <a:t>top three pages</a:t>
            </a:r>
            <a:r>
              <a:rPr lang="en-GB" sz="2800" dirty="0"/>
              <a:t>, in order, that should be returned for this search</a:t>
            </a:r>
          </a:p>
          <a:p>
            <a:pPr lvl="1"/>
            <a:r>
              <a:rPr lang="en-GB" sz="2400" dirty="0"/>
              <a:t>the best match, the next best match, and the next</a:t>
            </a:r>
          </a:p>
          <a:p>
            <a:endParaRPr lang="en-GB" sz="2800" dirty="0"/>
          </a:p>
          <a:p>
            <a:endParaRPr lang="en-GB" sz="2800" dirty="0"/>
          </a:p>
          <a:p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379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0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/>
              <a:t>How did you made your decision?</a:t>
            </a:r>
            <a:br>
              <a:rPr lang="en-GB" sz="4000"/>
            </a:br>
            <a:endParaRPr lang="en-GB" sz="4000"/>
          </a:p>
        </p:txBody>
      </p:sp>
      <p:sp>
        <p:nvSpPr>
          <p:cNvPr id="68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What </a:t>
            </a:r>
            <a:r>
              <a:rPr lang="en-GB" i="1" dirty="0"/>
              <a:t>measures</a:t>
            </a:r>
            <a:r>
              <a:rPr lang="en-GB" dirty="0"/>
              <a:t> did you use?</a:t>
            </a:r>
          </a:p>
          <a:p>
            <a:endParaRPr lang="en-GB" dirty="0"/>
          </a:p>
          <a:p>
            <a:r>
              <a:rPr lang="en-GB" dirty="0"/>
              <a:t>For example</a:t>
            </a:r>
          </a:p>
          <a:p>
            <a:pPr lvl="1"/>
            <a:r>
              <a:rPr lang="en-GB" i="1" dirty="0"/>
              <a:t>Number of visitors</a:t>
            </a:r>
            <a:r>
              <a:rPr lang="en-GB" dirty="0"/>
              <a:t> could be a measure</a:t>
            </a:r>
          </a:p>
          <a:p>
            <a:pPr lvl="1"/>
            <a:endParaRPr lang="en-GB" dirty="0"/>
          </a:p>
          <a:p>
            <a:r>
              <a:rPr lang="en-GB" dirty="0"/>
              <a:t>What other measures are there?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0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i="1"/>
              <a:t>Scoring</a:t>
            </a:r>
            <a:r>
              <a:rPr lang="en-GB" sz="4000"/>
              <a:t> pages according to the measures</a:t>
            </a:r>
            <a:endParaRPr lang="en-GB" sz="4000" i="1"/>
          </a:p>
        </p:txBody>
      </p:sp>
      <p:sp>
        <p:nvSpPr>
          <p:cNvPr id="68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For each measure</a:t>
            </a:r>
          </a:p>
          <a:p>
            <a:pPr lvl="1"/>
            <a:r>
              <a:rPr lang="en-GB"/>
              <a:t>we must give each page a score</a:t>
            </a:r>
          </a:p>
          <a:p>
            <a:endParaRPr lang="en-GB"/>
          </a:p>
          <a:p>
            <a:r>
              <a:rPr lang="en-GB" i="1"/>
              <a:t>Visitors</a:t>
            </a:r>
            <a:r>
              <a:rPr lang="en-GB"/>
              <a:t> measure is particularly easy</a:t>
            </a:r>
          </a:p>
          <a:p>
            <a:pPr lvl="1"/>
            <a:r>
              <a:rPr lang="en-GB"/>
              <a:t>score can just be the count of visitors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Ranking the pages now…</a:t>
            </a:r>
          </a:p>
        </p:txBody>
      </p:sp>
      <p:sp>
        <p:nvSpPr>
          <p:cNvPr id="67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dirty="0"/>
              <a:t>We have a series of </a:t>
            </a:r>
            <a:r>
              <a:rPr lang="en-GB" sz="2800" i="1" dirty="0"/>
              <a:t>measures</a:t>
            </a:r>
            <a:r>
              <a:rPr lang="en-GB" sz="2800" dirty="0"/>
              <a:t> of the ‘value’ of each page</a:t>
            </a:r>
          </a:p>
          <a:p>
            <a:r>
              <a:rPr lang="en-GB" sz="2800" dirty="0"/>
              <a:t>Using pairs of measures, we’ll again </a:t>
            </a:r>
            <a:r>
              <a:rPr lang="en-GB" sz="2800" i="1" dirty="0"/>
              <a:t>rank</a:t>
            </a:r>
            <a:r>
              <a:rPr lang="en-GB" sz="2800" dirty="0"/>
              <a:t> the top three </a:t>
            </a:r>
          </a:p>
          <a:p>
            <a:pPr lvl="1"/>
            <a:r>
              <a:rPr lang="en-GB" sz="2400" dirty="0"/>
              <a:t>using JUST the pair of measures</a:t>
            </a:r>
          </a:p>
          <a:p>
            <a:r>
              <a:rPr lang="en-GB" sz="2800" dirty="0"/>
              <a:t>For example,</a:t>
            </a:r>
          </a:p>
          <a:p>
            <a:pPr lvl="1"/>
            <a:r>
              <a:rPr lang="en-GB" sz="2400" dirty="0"/>
              <a:t>Visitors and Title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703263" y="292100"/>
            <a:ext cx="7772400" cy="1143000"/>
          </a:xfrm>
        </p:spPr>
        <p:txBody>
          <a:bodyPr/>
          <a:lstStyle/>
          <a:p>
            <a:r>
              <a:rPr lang="en-GB"/>
              <a:t>Different answers each time?</a:t>
            </a:r>
          </a:p>
        </p:txBody>
      </p:sp>
      <p:sp>
        <p:nvSpPr>
          <p:cNvPr id="67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22400"/>
            <a:ext cx="7772400" cy="48355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400" dirty="0"/>
              <a:t>You see, the particular measures used for ranking </a:t>
            </a:r>
            <a:r>
              <a:rPr lang="en-GB" sz="2400" i="1" dirty="0"/>
              <a:t>are</a:t>
            </a:r>
            <a:r>
              <a:rPr lang="en-GB" sz="2400" dirty="0"/>
              <a:t> important</a:t>
            </a:r>
          </a:p>
          <a:p>
            <a:pPr>
              <a:lnSpc>
                <a:spcPct val="90000"/>
              </a:lnSpc>
            </a:pPr>
            <a:r>
              <a:rPr lang="en-GB" sz="2400" dirty="0"/>
              <a:t>Google, Yahoo, etc all use different sets of measures</a:t>
            </a:r>
          </a:p>
          <a:p>
            <a:pPr lvl="1">
              <a:lnSpc>
                <a:spcPct val="90000"/>
              </a:lnSpc>
            </a:pPr>
            <a:r>
              <a:rPr lang="en-GB" sz="2000" dirty="0"/>
              <a:t>or </a:t>
            </a:r>
            <a:r>
              <a:rPr lang="en-GB" sz="2000" i="1" dirty="0"/>
              <a:t>ranking algorithms</a:t>
            </a:r>
          </a:p>
          <a:p>
            <a:pPr>
              <a:lnSpc>
                <a:spcPct val="90000"/>
              </a:lnSpc>
            </a:pPr>
            <a:r>
              <a:rPr lang="en-GB" sz="2400" dirty="0"/>
              <a:t>For example:</a:t>
            </a:r>
          </a:p>
          <a:p>
            <a:pPr lvl="2">
              <a:lnSpc>
                <a:spcPct val="90000"/>
              </a:lnSpc>
            </a:pPr>
            <a:r>
              <a:rPr lang="en-GB" sz="1800" dirty="0"/>
              <a:t>Count of how often a search word appears</a:t>
            </a:r>
          </a:p>
          <a:p>
            <a:pPr lvl="2">
              <a:lnSpc>
                <a:spcPct val="90000"/>
              </a:lnSpc>
            </a:pPr>
            <a:r>
              <a:rPr lang="en-GB" sz="1800" i="1" dirty="0"/>
              <a:t>Stemming </a:t>
            </a:r>
            <a:r>
              <a:rPr lang="en-GB" sz="1800" dirty="0"/>
              <a:t>of search words and/or document words</a:t>
            </a:r>
            <a:endParaRPr lang="en-GB" sz="1800" i="1" dirty="0"/>
          </a:p>
          <a:p>
            <a:pPr lvl="2">
              <a:lnSpc>
                <a:spcPct val="90000"/>
              </a:lnSpc>
            </a:pPr>
            <a:r>
              <a:rPr lang="en-GB" sz="1800" dirty="0"/>
              <a:t>Whether search words are in the title / formatted / web link</a:t>
            </a:r>
          </a:p>
          <a:p>
            <a:pPr lvl="2">
              <a:lnSpc>
                <a:spcPct val="90000"/>
              </a:lnSpc>
            </a:pPr>
            <a:r>
              <a:rPr lang="en-GB" sz="1800" i="1" dirty="0"/>
              <a:t>Meta</a:t>
            </a:r>
            <a:r>
              <a:rPr lang="en-GB" sz="1800" dirty="0"/>
              <a:t> data attached to the page</a:t>
            </a:r>
          </a:p>
          <a:p>
            <a:pPr lvl="2">
              <a:lnSpc>
                <a:spcPct val="90000"/>
              </a:lnSpc>
            </a:pPr>
            <a:r>
              <a:rPr lang="en-GB" sz="1800" dirty="0"/>
              <a:t>Number of links </a:t>
            </a:r>
            <a:r>
              <a:rPr lang="en-GB" sz="1800" i="1" dirty="0"/>
              <a:t>to </a:t>
            </a:r>
            <a:r>
              <a:rPr lang="en-GB" sz="1800" dirty="0"/>
              <a:t>the page, or </a:t>
            </a:r>
            <a:r>
              <a:rPr lang="en-GB" sz="1800" i="1" dirty="0"/>
              <a:t>from</a:t>
            </a:r>
            <a:r>
              <a:rPr lang="en-GB" sz="1800" dirty="0"/>
              <a:t> the page</a:t>
            </a:r>
          </a:p>
          <a:p>
            <a:pPr lvl="2">
              <a:lnSpc>
                <a:spcPct val="90000"/>
              </a:lnSpc>
            </a:pPr>
            <a:r>
              <a:rPr lang="en-GB" sz="1800" dirty="0"/>
              <a:t>Number of visitors to the page</a:t>
            </a:r>
          </a:p>
          <a:p>
            <a:pPr lvl="2">
              <a:lnSpc>
                <a:spcPct val="90000"/>
              </a:lnSpc>
            </a:pPr>
            <a:r>
              <a:rPr lang="en-GB" sz="1800" dirty="0"/>
              <a:t>Age of the page</a:t>
            </a:r>
          </a:p>
          <a:p>
            <a:pPr>
              <a:lnSpc>
                <a:spcPct val="90000"/>
              </a:lnSpc>
            </a:pPr>
            <a:r>
              <a:rPr lang="en-GB" sz="2400" i="1" dirty="0"/>
              <a:t>Terrier</a:t>
            </a:r>
            <a:r>
              <a:rPr lang="en-GB" sz="2400" dirty="0"/>
              <a:t>, the European competitor to Google</a:t>
            </a:r>
          </a:p>
          <a:p>
            <a:pPr lvl="2">
              <a:lnSpc>
                <a:spcPct val="90000"/>
              </a:lnSpc>
            </a:pPr>
            <a:r>
              <a:rPr lang="en-GB" sz="1800" dirty="0"/>
              <a:t>uses different (better?!) ranking algorithm</a:t>
            </a:r>
          </a:p>
          <a:p>
            <a:pPr lvl="1">
              <a:lnSpc>
                <a:spcPct val="90000"/>
              </a:lnSpc>
            </a:pP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9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9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9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9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9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9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891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7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7788"/>
            <a:ext cx="7772400" cy="1143000"/>
          </a:xfrm>
        </p:spPr>
        <p:txBody>
          <a:bodyPr/>
          <a:lstStyle/>
          <a:p>
            <a:r>
              <a:rPr lang="en-GB"/>
              <a:t>In summary</a:t>
            </a:r>
          </a:p>
        </p:txBody>
      </p:sp>
      <p:sp>
        <p:nvSpPr>
          <p:cNvPr id="629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8288" y="1306513"/>
            <a:ext cx="8634412" cy="4810125"/>
          </a:xfrm>
        </p:spPr>
        <p:txBody>
          <a:bodyPr/>
          <a:lstStyle/>
          <a:p>
            <a:r>
              <a:rPr lang="en-GB" sz="2800" dirty="0" smtClean="0"/>
              <a:t>Information </a:t>
            </a:r>
            <a:r>
              <a:rPr lang="en-GB" sz="2800" dirty="0"/>
              <a:t>Retrieval – </a:t>
            </a:r>
            <a:r>
              <a:rPr lang="en-GB" sz="2800" i="1" dirty="0"/>
              <a:t>Ranking</a:t>
            </a:r>
          </a:p>
          <a:p>
            <a:pPr lvl="1"/>
            <a:r>
              <a:rPr lang="en-GB" sz="2400" dirty="0"/>
              <a:t>a complex operation!</a:t>
            </a:r>
          </a:p>
          <a:p>
            <a:pPr lvl="2"/>
            <a:r>
              <a:rPr lang="en-GB" sz="2000" dirty="0"/>
              <a:t>many different methods</a:t>
            </a:r>
          </a:p>
          <a:p>
            <a:pPr lvl="2"/>
            <a:r>
              <a:rPr lang="en-GB" sz="2000" dirty="0"/>
              <a:t>each Search Engine uses a different method</a:t>
            </a:r>
          </a:p>
          <a:p>
            <a:pPr lvl="1"/>
            <a:r>
              <a:rPr lang="en-GB" sz="2400" dirty="0"/>
              <a:t>the search for better methods still very much alive</a:t>
            </a:r>
          </a:p>
          <a:p>
            <a:pPr lvl="2"/>
            <a:r>
              <a:rPr lang="en-GB" sz="2000" dirty="0"/>
              <a:t>Google “Terrier search engine”</a:t>
            </a:r>
          </a:p>
          <a:p>
            <a:pPr lvl="1"/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372</TotalTime>
  <Words>343</Words>
  <Application>Microsoft Office PowerPoint</Application>
  <PresentationFormat>On-screen Show (4:3)</PresentationFormat>
  <Paragraphs>63</Paragraphs>
  <Slides>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Program Design  Tutorial #2</vt:lpstr>
      <vt:lpstr>Do you use Google?</vt:lpstr>
      <vt:lpstr>Giving accurate responses?</vt:lpstr>
      <vt:lpstr>How did you made your decision? </vt:lpstr>
      <vt:lpstr>Scoring pages according to the measures</vt:lpstr>
      <vt:lpstr>Ranking the pages now…</vt:lpstr>
      <vt:lpstr>Different answers each time?</vt:lpstr>
      <vt:lpstr>In summary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Testing</dc:title>
  <dc:creator>dgordon</dc:creator>
  <cp:lastModifiedBy>dgordon</cp:lastModifiedBy>
  <cp:revision>50</cp:revision>
  <dcterms:created xsi:type="dcterms:W3CDTF">2011-09-22T13:07:33Z</dcterms:created>
  <dcterms:modified xsi:type="dcterms:W3CDTF">2011-10-06T09:42:32Z</dcterms:modified>
</cp:coreProperties>
</file>