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7" r:id="rId3"/>
    <p:sldId id="259" r:id="rId4"/>
    <p:sldId id="264" r:id="rId5"/>
    <p:sldId id="265" r:id="rId6"/>
    <p:sldId id="26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5D814F-F38C-4A77-A815-286EE0165B3B}" type="datetimeFigureOut">
              <a:rPr lang="en-IE" smtClean="0"/>
              <a:pPr/>
              <a:t>16/11/2012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CA8235-C8BF-4FE0-B957-0363398D8DEB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A8235-C8BF-4FE0-B957-0363398D8DEB}" type="slidenum">
              <a:rPr lang="en-IE" smtClean="0"/>
              <a:pPr/>
              <a:t>1</a:t>
            </a:fld>
            <a:endParaRPr lang="en-I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55CD47-E12C-434D-838F-F6A2C3EF2FFE}" type="slidenum">
              <a:rPr lang="en-GB"/>
              <a:pPr/>
              <a:t>2</a:t>
            </a:fld>
            <a:endParaRPr lang="en-GB"/>
          </a:p>
        </p:txBody>
      </p:sp>
      <p:sp>
        <p:nvSpPr>
          <p:cNvPr id="321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1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A8235-C8BF-4FE0-B957-0363398D8DEB}" type="slidenum">
              <a:rPr lang="en-IE" smtClean="0"/>
              <a:pPr/>
              <a:t>3</a:t>
            </a:fld>
            <a:endParaRPr lang="en-I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A8235-C8BF-4FE0-B957-0363398D8DEB}" type="slidenum">
              <a:rPr lang="en-IE" smtClean="0"/>
              <a:pPr/>
              <a:t>4</a:t>
            </a:fld>
            <a:endParaRPr lang="en-I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A8235-C8BF-4FE0-B957-0363398D8DEB}" type="slidenum">
              <a:rPr lang="en-IE" smtClean="0"/>
              <a:pPr/>
              <a:t>5</a:t>
            </a:fld>
            <a:endParaRPr lang="en-I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A8235-C8BF-4FE0-B957-0363398D8DEB}" type="slidenum">
              <a:rPr lang="en-IE" smtClean="0"/>
              <a:pPr/>
              <a:t>6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E2D86-2C60-4F77-A5A5-FEDEDFEFB445}" type="datetimeFigureOut">
              <a:rPr lang="en-IE" smtClean="0"/>
              <a:pPr/>
              <a:t>16/11/2012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FD1E-2A0A-446A-95DC-E67163120733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E2D86-2C60-4F77-A5A5-FEDEDFEFB445}" type="datetimeFigureOut">
              <a:rPr lang="en-IE" smtClean="0"/>
              <a:pPr/>
              <a:t>16/11/2012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FD1E-2A0A-446A-95DC-E67163120733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E2D86-2C60-4F77-A5A5-FEDEDFEFB445}" type="datetimeFigureOut">
              <a:rPr lang="en-IE" smtClean="0"/>
              <a:pPr/>
              <a:t>16/11/2012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FD1E-2A0A-446A-95DC-E67163120733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E2D86-2C60-4F77-A5A5-FEDEDFEFB445}" type="datetimeFigureOut">
              <a:rPr lang="en-IE" smtClean="0"/>
              <a:pPr/>
              <a:t>16/11/2012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FD1E-2A0A-446A-95DC-E67163120733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E2D86-2C60-4F77-A5A5-FEDEDFEFB445}" type="datetimeFigureOut">
              <a:rPr lang="en-IE" smtClean="0"/>
              <a:pPr/>
              <a:t>16/11/2012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FD1E-2A0A-446A-95DC-E67163120733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E2D86-2C60-4F77-A5A5-FEDEDFEFB445}" type="datetimeFigureOut">
              <a:rPr lang="en-IE" smtClean="0"/>
              <a:pPr/>
              <a:t>16/11/2012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FD1E-2A0A-446A-95DC-E67163120733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E2D86-2C60-4F77-A5A5-FEDEDFEFB445}" type="datetimeFigureOut">
              <a:rPr lang="en-IE" smtClean="0"/>
              <a:pPr/>
              <a:t>16/11/2012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FD1E-2A0A-446A-95DC-E67163120733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E2D86-2C60-4F77-A5A5-FEDEDFEFB445}" type="datetimeFigureOut">
              <a:rPr lang="en-IE" smtClean="0"/>
              <a:pPr/>
              <a:t>16/11/2012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FD1E-2A0A-446A-95DC-E67163120733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E2D86-2C60-4F77-A5A5-FEDEDFEFB445}" type="datetimeFigureOut">
              <a:rPr lang="en-IE" smtClean="0"/>
              <a:pPr/>
              <a:t>16/11/2012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FD1E-2A0A-446A-95DC-E67163120733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E2D86-2C60-4F77-A5A5-FEDEDFEFB445}" type="datetimeFigureOut">
              <a:rPr lang="en-IE" smtClean="0"/>
              <a:pPr/>
              <a:t>16/11/2012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FD1E-2A0A-446A-95DC-E67163120733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E2D86-2C60-4F77-A5A5-FEDEDFEFB445}" type="datetimeFigureOut">
              <a:rPr lang="en-IE" smtClean="0"/>
              <a:pPr/>
              <a:t>16/11/2012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FD1E-2A0A-446A-95DC-E67163120733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E2D86-2C60-4F77-A5A5-FEDEDFEFB445}" type="datetimeFigureOut">
              <a:rPr lang="en-IE" smtClean="0"/>
              <a:pPr/>
              <a:t>16/11/2012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0FD1E-2A0A-446A-95DC-E67163120733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i="1" dirty="0" smtClean="0"/>
              <a:t>Entrepreneurship, Creativity </a:t>
            </a:r>
            <a:br>
              <a:rPr lang="en-IE" i="1" dirty="0" smtClean="0"/>
            </a:br>
            <a:r>
              <a:rPr lang="en-IE" i="1" dirty="0" smtClean="0"/>
              <a:t>and Innovation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E" dirty="0" smtClean="0"/>
              <a:t>Damian Gordon</a:t>
            </a:r>
            <a:endParaRPr lang="en-I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4" name="Rectangle 2"/>
          <p:cNvSpPr>
            <a:spLocks noGrp="1" noChangeArrowheads="1"/>
          </p:cNvSpPr>
          <p:nvPr>
            <p:ph type="title"/>
          </p:nvPr>
        </p:nvSpPr>
        <p:spPr>
          <a:xfrm>
            <a:off x="931863" y="96838"/>
            <a:ext cx="7527925" cy="1412875"/>
          </a:xfrm>
        </p:spPr>
        <p:txBody>
          <a:bodyPr/>
          <a:lstStyle/>
          <a:p>
            <a:r>
              <a:rPr lang="en-IE" dirty="0"/>
              <a:t>The </a:t>
            </a:r>
            <a:r>
              <a:rPr lang="en-IE" dirty="0" smtClean="0"/>
              <a:t>Three Ps</a:t>
            </a:r>
            <a:endParaRPr lang="en-GB" dirty="0"/>
          </a:p>
        </p:txBody>
      </p:sp>
      <p:sp>
        <p:nvSpPr>
          <p:cNvPr id="320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IE" b="1" dirty="0" smtClean="0"/>
              <a:t>Positive</a:t>
            </a:r>
            <a:r>
              <a:rPr lang="en-IE" b="1" dirty="0"/>
              <a:t>: </a:t>
            </a:r>
            <a:r>
              <a:rPr lang="en-IE" dirty="0"/>
              <a:t>Every idea is potentially valuable, record all</a:t>
            </a:r>
          </a:p>
          <a:p>
            <a:r>
              <a:rPr lang="en-IE" b="1" dirty="0"/>
              <a:t>Prolific:</a:t>
            </a:r>
            <a:r>
              <a:rPr lang="en-IE" dirty="0"/>
              <a:t> The more ideas the better, build ideas on each other</a:t>
            </a:r>
          </a:p>
          <a:p>
            <a:r>
              <a:rPr lang="en-IE" b="1" dirty="0"/>
              <a:t>Playful:</a:t>
            </a:r>
            <a:r>
              <a:rPr lang="en-IE" dirty="0"/>
              <a:t> It is easier to tame a wild idea, than make a boring idea interesting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Schedule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November</a:t>
            </a:r>
            <a:r>
              <a:rPr lang="en-IE" dirty="0" smtClean="0"/>
              <a:t> 17</a:t>
            </a:r>
            <a:r>
              <a:rPr lang="en-IE" baseline="30000" dirty="0" smtClean="0"/>
              <a:t>th</a:t>
            </a:r>
            <a:endParaRPr lang="en-IE" dirty="0" smtClean="0"/>
          </a:p>
          <a:p>
            <a:pPr>
              <a:buNone/>
            </a:pPr>
            <a:r>
              <a:rPr lang="en-IE" dirty="0" smtClean="0"/>
              <a:t> </a:t>
            </a:r>
          </a:p>
          <a:p>
            <a:r>
              <a:rPr lang="en-IE" dirty="0" smtClean="0"/>
              <a:t>9:30-12:30</a:t>
            </a:r>
          </a:p>
          <a:p>
            <a:r>
              <a:rPr lang="en-IE" dirty="0" smtClean="0"/>
              <a:t>and</a:t>
            </a:r>
          </a:p>
          <a:p>
            <a:r>
              <a:rPr lang="en-IE" dirty="0" smtClean="0"/>
              <a:t>1pm-4pm </a:t>
            </a:r>
          </a:p>
          <a:p>
            <a:pPr lvl="1">
              <a:buNone/>
            </a:pPr>
            <a:endParaRPr lang="en-IE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1"/>
            <a:r>
              <a:rPr lang="en-IE" dirty="0" smtClean="0"/>
              <a:t>Introduction </a:t>
            </a:r>
            <a:endParaRPr lang="en-IE" dirty="0"/>
          </a:p>
          <a:p>
            <a:pPr lvl="1"/>
            <a:r>
              <a:rPr lang="en-IE" dirty="0" smtClean="0"/>
              <a:t>the de Bono</a:t>
            </a:r>
            <a:r>
              <a:rPr lang="en-IE" dirty="0"/>
              <a:t> </a:t>
            </a:r>
            <a:r>
              <a:rPr lang="en-IE" dirty="0" smtClean="0"/>
              <a:t>techniques</a:t>
            </a:r>
          </a:p>
          <a:p>
            <a:pPr lvl="2"/>
            <a:r>
              <a:rPr lang="en-IE" dirty="0" err="1" smtClean="0"/>
              <a:t>CoRT</a:t>
            </a:r>
            <a:endParaRPr lang="en-IE" dirty="0" smtClean="0"/>
          </a:p>
          <a:p>
            <a:pPr lvl="2"/>
            <a:r>
              <a:rPr lang="en-IE" dirty="0" smtClean="0"/>
              <a:t>Six Thinking Hats </a:t>
            </a:r>
          </a:p>
          <a:p>
            <a:pPr lvl="1"/>
            <a:r>
              <a:rPr lang="en-IE" dirty="0" err="1" smtClean="0"/>
              <a:t>Mindmaps</a:t>
            </a:r>
            <a:r>
              <a:rPr lang="en-IE" dirty="0" smtClean="0"/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Schedule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November </a:t>
            </a:r>
            <a:r>
              <a:rPr lang="en-IE" dirty="0" smtClean="0"/>
              <a:t>24</a:t>
            </a:r>
            <a:r>
              <a:rPr lang="en-IE" baseline="30000" dirty="0" smtClean="0"/>
              <a:t>th</a:t>
            </a:r>
            <a:endParaRPr lang="en-IE" dirty="0" smtClean="0"/>
          </a:p>
          <a:p>
            <a:pPr>
              <a:buNone/>
            </a:pPr>
            <a:r>
              <a:rPr lang="en-IE" dirty="0" smtClean="0"/>
              <a:t> </a:t>
            </a:r>
            <a:endParaRPr lang="en-IE" dirty="0" smtClean="0"/>
          </a:p>
          <a:p>
            <a:r>
              <a:rPr lang="en-IE" dirty="0" smtClean="0"/>
              <a:t>9:30-12:30</a:t>
            </a:r>
          </a:p>
          <a:p>
            <a:r>
              <a:rPr lang="en-IE" dirty="0" smtClean="0"/>
              <a:t>and</a:t>
            </a:r>
          </a:p>
          <a:p>
            <a:r>
              <a:rPr lang="en-IE" dirty="0" smtClean="0"/>
              <a:t>1pm-4pm </a:t>
            </a:r>
          </a:p>
          <a:p>
            <a:pPr lvl="1">
              <a:buNone/>
            </a:pPr>
            <a:endParaRPr lang="en-IE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1"/>
            <a:r>
              <a:rPr lang="en-IE" dirty="0" smtClean="0"/>
              <a:t>Creative problem solving techniques </a:t>
            </a:r>
          </a:p>
          <a:p>
            <a:pPr lvl="1"/>
            <a:r>
              <a:rPr lang="en-IE" dirty="0" smtClean="0"/>
              <a:t>How to think like Leonardo</a:t>
            </a:r>
          </a:p>
          <a:p>
            <a:pPr lvl="1"/>
            <a:endParaRPr lang="en-IE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Schedule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December 8th</a:t>
            </a:r>
            <a:endParaRPr lang="en-IE" dirty="0" smtClean="0"/>
          </a:p>
          <a:p>
            <a:pPr>
              <a:buNone/>
            </a:pPr>
            <a:r>
              <a:rPr lang="en-IE" dirty="0" smtClean="0"/>
              <a:t> </a:t>
            </a:r>
          </a:p>
          <a:p>
            <a:r>
              <a:rPr lang="en-IE" dirty="0" smtClean="0"/>
              <a:t>9:30-12:30</a:t>
            </a:r>
          </a:p>
          <a:p>
            <a:r>
              <a:rPr lang="en-IE" dirty="0" smtClean="0"/>
              <a:t>and</a:t>
            </a:r>
          </a:p>
          <a:p>
            <a:r>
              <a:rPr lang="en-IE" dirty="0" smtClean="0"/>
              <a:t>1pm-4pm </a:t>
            </a:r>
          </a:p>
          <a:p>
            <a:pPr lvl="1">
              <a:buNone/>
            </a:pPr>
            <a:endParaRPr lang="en-IE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1"/>
            <a:r>
              <a:rPr lang="en-IE" dirty="0" smtClean="0"/>
              <a:t>Ideas / Innovation /Invention </a:t>
            </a:r>
          </a:p>
          <a:p>
            <a:pPr lvl="1"/>
            <a:r>
              <a:rPr lang="en-IE" dirty="0" smtClean="0"/>
              <a:t>Case study innovative organisations </a:t>
            </a:r>
          </a:p>
          <a:p>
            <a:pPr lvl="1"/>
            <a:r>
              <a:rPr lang="en-IE" dirty="0" smtClean="0"/>
              <a:t>open innovation </a:t>
            </a:r>
          </a:p>
          <a:p>
            <a:pPr lvl="1"/>
            <a:endParaRPr lang="en-IE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Schedule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December </a:t>
            </a:r>
            <a:r>
              <a:rPr lang="en-IE" dirty="0" smtClean="0"/>
              <a:t>15th</a:t>
            </a:r>
            <a:endParaRPr lang="en-IE" dirty="0" smtClean="0"/>
          </a:p>
          <a:p>
            <a:pPr>
              <a:buNone/>
            </a:pPr>
            <a:r>
              <a:rPr lang="en-IE" dirty="0" smtClean="0"/>
              <a:t> </a:t>
            </a:r>
            <a:endParaRPr lang="en-IE" dirty="0" smtClean="0"/>
          </a:p>
          <a:p>
            <a:r>
              <a:rPr lang="en-IE" dirty="0" smtClean="0"/>
              <a:t>9:30-12:30</a:t>
            </a:r>
          </a:p>
          <a:p>
            <a:r>
              <a:rPr lang="en-IE" dirty="0" smtClean="0"/>
              <a:t>and</a:t>
            </a:r>
          </a:p>
          <a:p>
            <a:r>
              <a:rPr lang="en-IE" dirty="0" smtClean="0"/>
              <a:t>1pm-4pm </a:t>
            </a:r>
          </a:p>
          <a:p>
            <a:pPr lvl="1">
              <a:buNone/>
            </a:pPr>
            <a:endParaRPr lang="en-IE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1"/>
            <a:r>
              <a:rPr lang="en-IE" i="1" dirty="0" smtClean="0"/>
              <a:t>Entrepreneurship</a:t>
            </a:r>
            <a:endParaRPr lang="en-IE" dirty="0" smtClean="0"/>
          </a:p>
          <a:p>
            <a:pPr lvl="1"/>
            <a:r>
              <a:rPr lang="en-IE" dirty="0" smtClean="0"/>
              <a:t>Effective </a:t>
            </a:r>
            <a:r>
              <a:rPr lang="en-IE" dirty="0" smtClean="0"/>
              <a:t>communications </a:t>
            </a:r>
          </a:p>
          <a:p>
            <a:pPr lvl="1"/>
            <a:r>
              <a:rPr lang="en-IE" dirty="0" smtClean="0"/>
              <a:t>Career </a:t>
            </a:r>
            <a:r>
              <a:rPr lang="en-IE" dirty="0" smtClean="0"/>
              <a:t>development, </a:t>
            </a:r>
            <a:r>
              <a:rPr lang="en-IE" dirty="0" err="1" smtClean="0"/>
              <a:t>Europass</a:t>
            </a:r>
            <a:r>
              <a:rPr lang="en-IE" dirty="0" smtClean="0"/>
              <a:t>, </a:t>
            </a:r>
          </a:p>
          <a:p>
            <a:pPr lvl="1"/>
            <a:r>
              <a:rPr lang="en-IE" dirty="0" smtClean="0"/>
              <a:t>personal development plan. </a:t>
            </a:r>
          </a:p>
          <a:p>
            <a:pPr lvl="1"/>
            <a:endParaRPr lang="en-IE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124</Words>
  <Application>Microsoft Office PowerPoint</Application>
  <PresentationFormat>On-screen Show (4:3)</PresentationFormat>
  <Paragraphs>50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Entrepreneurship, Creativity  and Innovation</vt:lpstr>
      <vt:lpstr>The Three Ps</vt:lpstr>
      <vt:lpstr>Schedule</vt:lpstr>
      <vt:lpstr>Schedule</vt:lpstr>
      <vt:lpstr>Schedule</vt:lpstr>
      <vt:lpstr>Schedule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Innovation and Career Development</dc:title>
  <dc:creator>dgordon</dc:creator>
  <cp:lastModifiedBy>DIT</cp:lastModifiedBy>
  <cp:revision>5</cp:revision>
  <dcterms:created xsi:type="dcterms:W3CDTF">2011-10-14T23:06:48Z</dcterms:created>
  <dcterms:modified xsi:type="dcterms:W3CDTF">2012-11-16T21:44:58Z</dcterms:modified>
</cp:coreProperties>
</file>