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4" r:id="rId4"/>
    <p:sldId id="265" r:id="rId5"/>
    <p:sldId id="266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E2D86-2C60-4F77-A5A5-FEDEDFEFB445}" type="datetimeFigureOut">
              <a:rPr lang="en-IE" smtClean="0"/>
              <a:t>15/10/2011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0FD1E-2A0A-446A-95DC-E67163120733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E2D86-2C60-4F77-A5A5-FEDEDFEFB445}" type="datetimeFigureOut">
              <a:rPr lang="en-IE" smtClean="0"/>
              <a:t>15/10/2011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0FD1E-2A0A-446A-95DC-E67163120733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E2D86-2C60-4F77-A5A5-FEDEDFEFB445}" type="datetimeFigureOut">
              <a:rPr lang="en-IE" smtClean="0"/>
              <a:t>15/10/2011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0FD1E-2A0A-446A-95DC-E67163120733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E2D86-2C60-4F77-A5A5-FEDEDFEFB445}" type="datetimeFigureOut">
              <a:rPr lang="en-IE" smtClean="0"/>
              <a:t>15/10/2011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0FD1E-2A0A-446A-95DC-E67163120733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E2D86-2C60-4F77-A5A5-FEDEDFEFB445}" type="datetimeFigureOut">
              <a:rPr lang="en-IE" smtClean="0"/>
              <a:t>15/10/2011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0FD1E-2A0A-446A-95DC-E67163120733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E2D86-2C60-4F77-A5A5-FEDEDFEFB445}" type="datetimeFigureOut">
              <a:rPr lang="en-IE" smtClean="0"/>
              <a:t>15/10/2011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0FD1E-2A0A-446A-95DC-E67163120733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E2D86-2C60-4F77-A5A5-FEDEDFEFB445}" type="datetimeFigureOut">
              <a:rPr lang="en-IE" smtClean="0"/>
              <a:t>15/10/2011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0FD1E-2A0A-446A-95DC-E67163120733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E2D86-2C60-4F77-A5A5-FEDEDFEFB445}" type="datetimeFigureOut">
              <a:rPr lang="en-IE" smtClean="0"/>
              <a:t>15/10/2011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0FD1E-2A0A-446A-95DC-E67163120733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E2D86-2C60-4F77-A5A5-FEDEDFEFB445}" type="datetimeFigureOut">
              <a:rPr lang="en-IE" smtClean="0"/>
              <a:t>15/10/2011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0FD1E-2A0A-446A-95DC-E67163120733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E2D86-2C60-4F77-A5A5-FEDEDFEFB445}" type="datetimeFigureOut">
              <a:rPr lang="en-IE" smtClean="0"/>
              <a:t>15/10/2011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0FD1E-2A0A-446A-95DC-E67163120733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E2D86-2C60-4F77-A5A5-FEDEDFEFB445}" type="datetimeFigureOut">
              <a:rPr lang="en-IE" smtClean="0"/>
              <a:t>15/10/2011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0FD1E-2A0A-446A-95DC-E67163120733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6E2D86-2C60-4F77-A5A5-FEDEDFEFB445}" type="datetimeFigureOut">
              <a:rPr lang="en-IE" smtClean="0"/>
              <a:t>15/10/2011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B0FD1E-2A0A-446A-95DC-E67163120733}" type="slidenum">
              <a:rPr lang="en-IE" smtClean="0"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i="1" dirty="0"/>
              <a:t>Advanced Innovation and Career Development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E" dirty="0" smtClean="0"/>
              <a:t>Damian Gordon</a:t>
            </a:r>
            <a:endParaRPr lang="en-I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Schedule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October 15</a:t>
            </a:r>
            <a:r>
              <a:rPr lang="en-IE" baseline="30000" dirty="0" smtClean="0"/>
              <a:t>th</a:t>
            </a:r>
            <a:endParaRPr lang="en-IE" dirty="0" smtClean="0"/>
          </a:p>
          <a:p>
            <a:pPr>
              <a:buNone/>
            </a:pPr>
            <a:r>
              <a:rPr lang="en-IE" dirty="0" smtClean="0"/>
              <a:t> </a:t>
            </a:r>
          </a:p>
          <a:p>
            <a:r>
              <a:rPr lang="en-IE" dirty="0" smtClean="0"/>
              <a:t>9:30-12:30</a:t>
            </a:r>
          </a:p>
          <a:p>
            <a:r>
              <a:rPr lang="en-IE" dirty="0" smtClean="0"/>
              <a:t>and</a:t>
            </a:r>
          </a:p>
          <a:p>
            <a:r>
              <a:rPr lang="en-IE" dirty="0" smtClean="0"/>
              <a:t>2pm-5pm </a:t>
            </a:r>
          </a:p>
          <a:p>
            <a:pPr lvl="1">
              <a:buNone/>
            </a:pPr>
            <a:endParaRPr lang="en-IE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1"/>
            <a:r>
              <a:rPr lang="en-IE" dirty="0" smtClean="0"/>
              <a:t>Introduction </a:t>
            </a:r>
            <a:endParaRPr lang="en-IE" dirty="0"/>
          </a:p>
          <a:p>
            <a:pPr lvl="1"/>
            <a:r>
              <a:rPr lang="en-IE" dirty="0" smtClean="0"/>
              <a:t>the de Bono</a:t>
            </a:r>
            <a:r>
              <a:rPr lang="en-IE" dirty="0"/>
              <a:t> </a:t>
            </a:r>
            <a:r>
              <a:rPr lang="en-IE" dirty="0" smtClean="0"/>
              <a:t>techniques</a:t>
            </a:r>
          </a:p>
          <a:p>
            <a:pPr lvl="2"/>
            <a:r>
              <a:rPr lang="en-IE" dirty="0" err="1" smtClean="0"/>
              <a:t>CoRT</a:t>
            </a:r>
            <a:endParaRPr lang="en-IE" dirty="0" smtClean="0"/>
          </a:p>
          <a:p>
            <a:pPr lvl="2"/>
            <a:r>
              <a:rPr lang="en-IE" dirty="0" smtClean="0"/>
              <a:t>Six Thinking Hats</a:t>
            </a:r>
            <a:r>
              <a:rPr lang="en-IE" dirty="0" smtClean="0"/>
              <a:t> </a:t>
            </a:r>
          </a:p>
          <a:p>
            <a:pPr lvl="1"/>
            <a:r>
              <a:rPr lang="en-IE" dirty="0" err="1" smtClean="0"/>
              <a:t>Mindmaps</a:t>
            </a:r>
            <a:r>
              <a:rPr lang="en-IE" dirty="0" smtClean="0"/>
              <a:t> </a:t>
            </a:r>
            <a:endParaRPr lang="en-IE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Schedule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November 5</a:t>
            </a:r>
            <a:r>
              <a:rPr lang="en-IE" baseline="30000" dirty="0" smtClean="0"/>
              <a:t>th</a:t>
            </a:r>
            <a:endParaRPr lang="en-IE" dirty="0" smtClean="0"/>
          </a:p>
          <a:p>
            <a:pPr>
              <a:buNone/>
            </a:pPr>
            <a:r>
              <a:rPr lang="en-IE" dirty="0" smtClean="0"/>
              <a:t> </a:t>
            </a:r>
          </a:p>
          <a:p>
            <a:r>
              <a:rPr lang="en-IE" dirty="0" smtClean="0"/>
              <a:t>9:30-12:30</a:t>
            </a:r>
          </a:p>
          <a:p>
            <a:r>
              <a:rPr lang="en-IE" dirty="0" smtClean="0"/>
              <a:t>and</a:t>
            </a:r>
          </a:p>
          <a:p>
            <a:r>
              <a:rPr lang="en-IE" dirty="0" smtClean="0"/>
              <a:t>2pm-5pm </a:t>
            </a:r>
          </a:p>
          <a:p>
            <a:pPr lvl="1">
              <a:buNone/>
            </a:pPr>
            <a:endParaRPr lang="en-IE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1"/>
            <a:r>
              <a:rPr lang="en-IE" dirty="0" smtClean="0"/>
              <a:t>Case study innovative organisations </a:t>
            </a:r>
          </a:p>
          <a:p>
            <a:pPr lvl="1"/>
            <a:r>
              <a:rPr lang="en-IE" dirty="0" smtClean="0"/>
              <a:t>open innovation, </a:t>
            </a:r>
          </a:p>
          <a:p>
            <a:pPr lvl="1"/>
            <a:r>
              <a:rPr lang="en-IE" dirty="0" smtClean="0"/>
              <a:t>career development, </a:t>
            </a:r>
            <a:r>
              <a:rPr lang="en-IE" dirty="0" err="1" smtClean="0"/>
              <a:t>Europass</a:t>
            </a:r>
            <a:r>
              <a:rPr lang="en-IE" dirty="0" smtClean="0"/>
              <a:t>, </a:t>
            </a:r>
          </a:p>
          <a:p>
            <a:pPr lvl="1"/>
            <a:r>
              <a:rPr lang="en-IE" dirty="0" smtClean="0"/>
              <a:t>personal development plan. </a:t>
            </a:r>
            <a:endParaRPr lang="en-IE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Schedule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November 19th</a:t>
            </a:r>
          </a:p>
          <a:p>
            <a:pPr>
              <a:buNone/>
            </a:pPr>
            <a:r>
              <a:rPr lang="en-IE" dirty="0" smtClean="0"/>
              <a:t> </a:t>
            </a:r>
          </a:p>
          <a:p>
            <a:r>
              <a:rPr lang="en-IE" dirty="0" smtClean="0"/>
              <a:t>9:30-12:30</a:t>
            </a:r>
          </a:p>
          <a:p>
            <a:r>
              <a:rPr lang="en-IE" dirty="0" smtClean="0"/>
              <a:t>and</a:t>
            </a:r>
          </a:p>
          <a:p>
            <a:r>
              <a:rPr lang="en-IE" dirty="0" smtClean="0"/>
              <a:t>2pm-5pm </a:t>
            </a:r>
          </a:p>
          <a:p>
            <a:pPr lvl="1">
              <a:buNone/>
            </a:pPr>
            <a:endParaRPr lang="en-IE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1"/>
            <a:r>
              <a:rPr lang="en-IE" dirty="0" smtClean="0"/>
              <a:t>Creative problem solving techniques </a:t>
            </a:r>
          </a:p>
          <a:p>
            <a:pPr lvl="1"/>
            <a:r>
              <a:rPr lang="en-IE" dirty="0" smtClean="0"/>
              <a:t>How to think like Leonardo</a:t>
            </a:r>
            <a:endParaRPr lang="en-IE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Schedule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November 26th</a:t>
            </a:r>
          </a:p>
          <a:p>
            <a:pPr>
              <a:buNone/>
            </a:pPr>
            <a:r>
              <a:rPr lang="en-IE" dirty="0" smtClean="0"/>
              <a:t> </a:t>
            </a:r>
          </a:p>
          <a:p>
            <a:r>
              <a:rPr lang="en-IE" dirty="0" smtClean="0"/>
              <a:t>9:30-12:30</a:t>
            </a:r>
          </a:p>
          <a:p>
            <a:r>
              <a:rPr lang="en-IE" dirty="0" smtClean="0"/>
              <a:t>and</a:t>
            </a:r>
          </a:p>
          <a:p>
            <a:r>
              <a:rPr lang="en-IE" dirty="0" smtClean="0"/>
              <a:t>2pm-5pm </a:t>
            </a:r>
          </a:p>
          <a:p>
            <a:pPr lvl="1">
              <a:buNone/>
            </a:pPr>
            <a:endParaRPr lang="en-IE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1"/>
            <a:r>
              <a:rPr lang="en-IE" dirty="0" smtClean="0"/>
              <a:t>Effective communications </a:t>
            </a:r>
          </a:p>
          <a:p>
            <a:pPr lvl="1"/>
            <a:r>
              <a:rPr lang="en-IE" dirty="0" smtClean="0"/>
              <a:t>Ideas / Innovation /Invention </a:t>
            </a:r>
          </a:p>
          <a:p>
            <a:pPr lvl="1"/>
            <a:r>
              <a:rPr lang="en-IE" dirty="0" smtClean="0"/>
              <a:t>Processes and products </a:t>
            </a:r>
            <a:endParaRPr lang="en-IE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80</Words>
  <Application>Microsoft Office PowerPoint</Application>
  <PresentationFormat>On-screen Show (4:3)</PresentationFormat>
  <Paragraphs>40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Advanced Innovation and Career Development</vt:lpstr>
      <vt:lpstr>Schedule</vt:lpstr>
      <vt:lpstr>Schedule</vt:lpstr>
      <vt:lpstr>Schedule</vt:lpstr>
      <vt:lpstr>Schedule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Advanced Innovation and Career Development</dc:title>
  <dc:creator>dgordon</dc:creator>
  <cp:lastModifiedBy>dgordon</cp:lastModifiedBy>
  <cp:revision>1</cp:revision>
  <dcterms:created xsi:type="dcterms:W3CDTF">2011-10-14T23:06:48Z</dcterms:created>
  <dcterms:modified xsi:type="dcterms:W3CDTF">2011-10-14T23:15:26Z</dcterms:modified>
</cp:coreProperties>
</file>