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Default Extension="gif" ContentType="image/gif"/>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1" r:id="rId1"/>
  </p:sldMasterIdLst>
  <p:notesMasterIdLst>
    <p:notesMasterId r:id="rId36"/>
  </p:notesMasterIdLst>
  <p:handoutMasterIdLst>
    <p:handoutMasterId r:id="rId37"/>
  </p:handoutMasterIdLst>
  <p:sldIdLst>
    <p:sldId id="762" r:id="rId2"/>
    <p:sldId id="819" r:id="rId3"/>
    <p:sldId id="799" r:id="rId4"/>
    <p:sldId id="800" r:id="rId5"/>
    <p:sldId id="801" r:id="rId6"/>
    <p:sldId id="803" r:id="rId7"/>
    <p:sldId id="804" r:id="rId8"/>
    <p:sldId id="805" r:id="rId9"/>
    <p:sldId id="807" r:id="rId10"/>
    <p:sldId id="808" r:id="rId11"/>
    <p:sldId id="809" r:id="rId12"/>
    <p:sldId id="812" r:id="rId13"/>
    <p:sldId id="818" r:id="rId14"/>
    <p:sldId id="813" r:id="rId15"/>
    <p:sldId id="817" r:id="rId16"/>
    <p:sldId id="810" r:id="rId17"/>
    <p:sldId id="802" r:id="rId18"/>
    <p:sldId id="814" r:id="rId19"/>
    <p:sldId id="790" r:id="rId20"/>
    <p:sldId id="820" r:id="rId21"/>
    <p:sldId id="816" r:id="rId22"/>
    <p:sldId id="822" r:id="rId23"/>
    <p:sldId id="824" r:id="rId24"/>
    <p:sldId id="823" r:id="rId25"/>
    <p:sldId id="821" r:id="rId26"/>
    <p:sldId id="815" r:id="rId27"/>
    <p:sldId id="791" r:id="rId28"/>
    <p:sldId id="792" r:id="rId29"/>
    <p:sldId id="793" r:id="rId30"/>
    <p:sldId id="794" r:id="rId31"/>
    <p:sldId id="795" r:id="rId32"/>
    <p:sldId id="796" r:id="rId33"/>
    <p:sldId id="797" r:id="rId34"/>
    <p:sldId id="798" r:id="rId35"/>
  </p:sldIdLst>
  <p:sldSz cx="9144000" cy="6858000" type="screen4x3"/>
  <p:notesSz cx="6858000" cy="10012363"/>
  <p:defaultTextStyle>
    <a:defPPr>
      <a:defRPr lang="en-US"/>
    </a:defPPr>
    <a:lvl1pPr algn="l" rtl="0" fontAlgn="base">
      <a:spcBef>
        <a:spcPct val="0"/>
      </a:spcBef>
      <a:spcAft>
        <a:spcPct val="0"/>
      </a:spcAft>
      <a:defRPr sz="4000" kern="1200">
        <a:solidFill>
          <a:schemeClr val="tx1"/>
        </a:solidFill>
        <a:latin typeface="Arial" charset="0"/>
        <a:ea typeface="+mn-ea"/>
        <a:cs typeface="Arial" charset="0"/>
      </a:defRPr>
    </a:lvl1pPr>
    <a:lvl2pPr marL="457200" algn="l" rtl="0" fontAlgn="base">
      <a:spcBef>
        <a:spcPct val="0"/>
      </a:spcBef>
      <a:spcAft>
        <a:spcPct val="0"/>
      </a:spcAft>
      <a:defRPr sz="4000" kern="1200">
        <a:solidFill>
          <a:schemeClr val="tx1"/>
        </a:solidFill>
        <a:latin typeface="Arial" charset="0"/>
        <a:ea typeface="+mn-ea"/>
        <a:cs typeface="Arial" charset="0"/>
      </a:defRPr>
    </a:lvl2pPr>
    <a:lvl3pPr marL="914400" algn="l" rtl="0" fontAlgn="base">
      <a:spcBef>
        <a:spcPct val="0"/>
      </a:spcBef>
      <a:spcAft>
        <a:spcPct val="0"/>
      </a:spcAft>
      <a:defRPr sz="4000" kern="1200">
        <a:solidFill>
          <a:schemeClr val="tx1"/>
        </a:solidFill>
        <a:latin typeface="Arial" charset="0"/>
        <a:ea typeface="+mn-ea"/>
        <a:cs typeface="Arial" charset="0"/>
      </a:defRPr>
    </a:lvl3pPr>
    <a:lvl4pPr marL="1371600" algn="l" rtl="0" fontAlgn="base">
      <a:spcBef>
        <a:spcPct val="0"/>
      </a:spcBef>
      <a:spcAft>
        <a:spcPct val="0"/>
      </a:spcAft>
      <a:defRPr sz="4000" kern="1200">
        <a:solidFill>
          <a:schemeClr val="tx1"/>
        </a:solidFill>
        <a:latin typeface="Arial" charset="0"/>
        <a:ea typeface="+mn-ea"/>
        <a:cs typeface="Arial" charset="0"/>
      </a:defRPr>
    </a:lvl4pPr>
    <a:lvl5pPr marL="1828800" algn="l" rtl="0" fontAlgn="base">
      <a:spcBef>
        <a:spcPct val="0"/>
      </a:spcBef>
      <a:spcAft>
        <a:spcPct val="0"/>
      </a:spcAft>
      <a:defRPr sz="4000" kern="1200">
        <a:solidFill>
          <a:schemeClr val="tx1"/>
        </a:solidFill>
        <a:latin typeface="Arial" charset="0"/>
        <a:ea typeface="+mn-ea"/>
        <a:cs typeface="Arial" charset="0"/>
      </a:defRPr>
    </a:lvl5pPr>
    <a:lvl6pPr marL="2286000" algn="l" defTabSz="914400" rtl="0" eaLnBrk="1" latinLnBrk="0" hangingPunct="1">
      <a:defRPr sz="4000" kern="1200">
        <a:solidFill>
          <a:schemeClr val="tx1"/>
        </a:solidFill>
        <a:latin typeface="Arial" charset="0"/>
        <a:ea typeface="+mn-ea"/>
        <a:cs typeface="Arial" charset="0"/>
      </a:defRPr>
    </a:lvl6pPr>
    <a:lvl7pPr marL="2743200" algn="l" defTabSz="914400" rtl="0" eaLnBrk="1" latinLnBrk="0" hangingPunct="1">
      <a:defRPr sz="4000" kern="1200">
        <a:solidFill>
          <a:schemeClr val="tx1"/>
        </a:solidFill>
        <a:latin typeface="Arial" charset="0"/>
        <a:ea typeface="+mn-ea"/>
        <a:cs typeface="Arial" charset="0"/>
      </a:defRPr>
    </a:lvl7pPr>
    <a:lvl8pPr marL="3200400" algn="l" defTabSz="914400" rtl="0" eaLnBrk="1" latinLnBrk="0" hangingPunct="1">
      <a:defRPr sz="4000" kern="1200">
        <a:solidFill>
          <a:schemeClr val="tx1"/>
        </a:solidFill>
        <a:latin typeface="Arial" charset="0"/>
        <a:ea typeface="+mn-ea"/>
        <a:cs typeface="Arial" charset="0"/>
      </a:defRPr>
    </a:lvl8pPr>
    <a:lvl9pPr marL="3657600" algn="l" defTabSz="914400" rtl="0" eaLnBrk="1" latinLnBrk="0" hangingPunct="1">
      <a:defRPr sz="4000"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clrMru>
    <a:srgbClr val="000000"/>
    <a:srgbClr val="FFFF99"/>
    <a:srgbClr val="009999"/>
    <a:srgbClr val="FF9900"/>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10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6276"/>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500063"/>
          </a:xfrm>
          <a:prstGeom prst="rect">
            <a:avLst/>
          </a:prstGeom>
        </p:spPr>
        <p:txBody>
          <a:bodyPr vert="horz" lIns="91440" tIns="45720" rIns="91440" bIns="45720" rtlCol="0"/>
          <a:lstStyle>
            <a:lvl1pPr algn="l">
              <a:defRPr sz="1200">
                <a:cs typeface="+mn-cs"/>
              </a:defRPr>
            </a:lvl1pPr>
          </a:lstStyle>
          <a:p>
            <a:pPr>
              <a:defRPr/>
            </a:pPr>
            <a:endParaRPr lang="en-US"/>
          </a:p>
        </p:txBody>
      </p:sp>
      <p:sp>
        <p:nvSpPr>
          <p:cNvPr id="3" name="Date Placeholder 2"/>
          <p:cNvSpPr>
            <a:spLocks noGrp="1"/>
          </p:cNvSpPr>
          <p:nvPr>
            <p:ph type="dt" sz="quarter" idx="1"/>
          </p:nvPr>
        </p:nvSpPr>
        <p:spPr>
          <a:xfrm>
            <a:off x="3884613" y="0"/>
            <a:ext cx="2971800" cy="500063"/>
          </a:xfrm>
          <a:prstGeom prst="rect">
            <a:avLst/>
          </a:prstGeom>
        </p:spPr>
        <p:txBody>
          <a:bodyPr vert="horz" lIns="91440" tIns="45720" rIns="91440" bIns="45720" rtlCol="0"/>
          <a:lstStyle>
            <a:lvl1pPr algn="r">
              <a:defRPr sz="1200">
                <a:cs typeface="+mn-cs"/>
              </a:defRPr>
            </a:lvl1pPr>
          </a:lstStyle>
          <a:p>
            <a:pPr>
              <a:defRPr/>
            </a:pPr>
            <a:fld id="{59DA401A-7256-4D4F-9D69-1219279338FE}" type="datetimeFigureOut">
              <a:rPr lang="en-US"/>
              <a:pPr>
                <a:defRPr/>
              </a:pPr>
              <a:t>5/3/2013</a:t>
            </a:fld>
            <a:endParaRPr lang="en-US"/>
          </a:p>
        </p:txBody>
      </p:sp>
      <p:sp>
        <p:nvSpPr>
          <p:cNvPr id="4" name="Footer Placeholder 3"/>
          <p:cNvSpPr>
            <a:spLocks noGrp="1"/>
          </p:cNvSpPr>
          <p:nvPr>
            <p:ph type="ftr" sz="quarter" idx="2"/>
          </p:nvPr>
        </p:nvSpPr>
        <p:spPr>
          <a:xfrm>
            <a:off x="0" y="9510713"/>
            <a:ext cx="2971800" cy="500062"/>
          </a:xfrm>
          <a:prstGeom prst="rect">
            <a:avLst/>
          </a:prstGeom>
        </p:spPr>
        <p:txBody>
          <a:bodyPr vert="horz" lIns="91440" tIns="45720" rIns="91440" bIns="45720" rtlCol="0" anchor="b"/>
          <a:lstStyle>
            <a:lvl1pPr algn="l">
              <a:defRPr sz="1200">
                <a:cs typeface="+mn-cs"/>
              </a:defRPr>
            </a:lvl1pPr>
          </a:lstStyle>
          <a:p>
            <a:pPr>
              <a:defRPr/>
            </a:pPr>
            <a:endParaRPr lang="en-US"/>
          </a:p>
        </p:txBody>
      </p:sp>
      <p:sp>
        <p:nvSpPr>
          <p:cNvPr id="5" name="Slide Number Placeholder 4"/>
          <p:cNvSpPr>
            <a:spLocks noGrp="1"/>
          </p:cNvSpPr>
          <p:nvPr>
            <p:ph type="sldNum" sz="quarter" idx="3"/>
          </p:nvPr>
        </p:nvSpPr>
        <p:spPr>
          <a:xfrm>
            <a:off x="3884613" y="9510713"/>
            <a:ext cx="2971800" cy="500062"/>
          </a:xfrm>
          <a:prstGeom prst="rect">
            <a:avLst/>
          </a:prstGeom>
        </p:spPr>
        <p:txBody>
          <a:bodyPr vert="horz" lIns="91440" tIns="45720" rIns="91440" bIns="45720" rtlCol="0" anchor="b"/>
          <a:lstStyle>
            <a:lvl1pPr algn="r">
              <a:defRPr sz="1200">
                <a:cs typeface="+mn-cs"/>
              </a:defRPr>
            </a:lvl1pPr>
          </a:lstStyle>
          <a:p>
            <a:pPr>
              <a:defRPr/>
            </a:pPr>
            <a:fld id="{634DEA3C-1B60-4B52-B49B-F637AA636560}" type="slidenum">
              <a:rPr lang="en-US"/>
              <a:pPr>
                <a:defRPr/>
              </a:pPr>
              <a:t>‹#›</a:t>
            </a:fld>
            <a:endParaRPr lang="en-US"/>
          </a:p>
        </p:txBody>
      </p:sp>
    </p:spTree>
    <p:extLst>
      <p:ext uri="{BB962C8B-B14F-4D97-AF65-F5344CB8AC3E}">
        <p14:creationId xmlns="" xmlns:p14="http://schemas.microsoft.com/office/powerpoint/2010/main" val="61276945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7106" name="Rectangle 2"/>
          <p:cNvSpPr>
            <a:spLocks noGrp="1" noChangeArrowheads="1"/>
          </p:cNvSpPr>
          <p:nvPr>
            <p:ph type="hdr" sz="quarter"/>
          </p:nvPr>
        </p:nvSpPr>
        <p:spPr bwMode="auto">
          <a:xfrm>
            <a:off x="0" y="0"/>
            <a:ext cx="2971800" cy="5000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cs typeface="+mn-cs"/>
              </a:defRPr>
            </a:lvl1pPr>
          </a:lstStyle>
          <a:p>
            <a:pPr>
              <a:defRPr/>
            </a:pPr>
            <a:endParaRPr lang="en-GB"/>
          </a:p>
        </p:txBody>
      </p:sp>
      <p:sp>
        <p:nvSpPr>
          <p:cNvPr id="47107" name="Rectangle 3"/>
          <p:cNvSpPr>
            <a:spLocks noGrp="1" noChangeArrowheads="1"/>
          </p:cNvSpPr>
          <p:nvPr>
            <p:ph type="dt" idx="1"/>
          </p:nvPr>
        </p:nvSpPr>
        <p:spPr bwMode="auto">
          <a:xfrm>
            <a:off x="3884613" y="0"/>
            <a:ext cx="2971800" cy="5000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cs typeface="+mn-cs"/>
              </a:defRPr>
            </a:lvl1pPr>
          </a:lstStyle>
          <a:p>
            <a:pPr>
              <a:defRPr/>
            </a:pPr>
            <a:endParaRPr lang="en-GB"/>
          </a:p>
        </p:txBody>
      </p:sp>
      <p:sp>
        <p:nvSpPr>
          <p:cNvPr id="4100" name="Rectangle 4"/>
          <p:cNvSpPr>
            <a:spLocks noGrp="1" noRot="1" noChangeAspect="1" noChangeArrowheads="1" noTextEdit="1"/>
          </p:cNvSpPr>
          <p:nvPr>
            <p:ph type="sldImg" idx="2"/>
          </p:nvPr>
        </p:nvSpPr>
        <p:spPr bwMode="auto">
          <a:xfrm>
            <a:off x="927100" y="750888"/>
            <a:ext cx="5003800" cy="3754437"/>
          </a:xfrm>
          <a:prstGeom prst="rect">
            <a:avLst/>
          </a:prstGeom>
          <a:noFill/>
          <a:ln w="9525">
            <a:solidFill>
              <a:srgbClr val="000000"/>
            </a:solidFill>
            <a:miter lim="800000"/>
            <a:headEnd/>
            <a:tailEnd/>
          </a:ln>
        </p:spPr>
      </p:sp>
      <p:sp>
        <p:nvSpPr>
          <p:cNvPr id="47109" name="Rectangle 5"/>
          <p:cNvSpPr>
            <a:spLocks noGrp="1" noChangeArrowheads="1"/>
          </p:cNvSpPr>
          <p:nvPr>
            <p:ph type="body" sz="quarter" idx="3"/>
          </p:nvPr>
        </p:nvSpPr>
        <p:spPr bwMode="auto">
          <a:xfrm>
            <a:off x="685800" y="4756150"/>
            <a:ext cx="5486400" cy="45053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p>
        </p:txBody>
      </p:sp>
      <p:sp>
        <p:nvSpPr>
          <p:cNvPr id="47110" name="Rectangle 6"/>
          <p:cNvSpPr>
            <a:spLocks noGrp="1" noChangeArrowheads="1"/>
          </p:cNvSpPr>
          <p:nvPr>
            <p:ph type="ftr" sz="quarter" idx="4"/>
          </p:nvPr>
        </p:nvSpPr>
        <p:spPr bwMode="auto">
          <a:xfrm>
            <a:off x="0" y="9510713"/>
            <a:ext cx="2971800" cy="50006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cs typeface="+mn-cs"/>
              </a:defRPr>
            </a:lvl1pPr>
          </a:lstStyle>
          <a:p>
            <a:pPr>
              <a:defRPr/>
            </a:pPr>
            <a:endParaRPr lang="en-GB"/>
          </a:p>
        </p:txBody>
      </p:sp>
      <p:sp>
        <p:nvSpPr>
          <p:cNvPr id="47111" name="Rectangle 7"/>
          <p:cNvSpPr>
            <a:spLocks noGrp="1" noChangeArrowheads="1"/>
          </p:cNvSpPr>
          <p:nvPr>
            <p:ph type="sldNum" sz="quarter" idx="5"/>
          </p:nvPr>
        </p:nvSpPr>
        <p:spPr bwMode="auto">
          <a:xfrm>
            <a:off x="3884613" y="9510713"/>
            <a:ext cx="2971800" cy="50006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cs typeface="+mn-cs"/>
              </a:defRPr>
            </a:lvl1pPr>
          </a:lstStyle>
          <a:p>
            <a:pPr>
              <a:defRPr/>
            </a:pPr>
            <a:fld id="{4E0B4C06-9320-4A41-AA88-A37CF057C8DC}" type="slidenum">
              <a:rPr lang="en-GB"/>
              <a:pPr>
                <a:defRPr/>
              </a:pPr>
              <a:t>‹#›</a:t>
            </a:fld>
            <a:endParaRPr lang="en-GB"/>
          </a:p>
        </p:txBody>
      </p:sp>
    </p:spTree>
    <p:extLst>
      <p:ext uri="{BB962C8B-B14F-4D97-AF65-F5344CB8AC3E}">
        <p14:creationId xmlns="" xmlns:p14="http://schemas.microsoft.com/office/powerpoint/2010/main" val="2610805639"/>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Arial" charset="0"/>
      </a:defRPr>
    </a:lvl1pPr>
    <a:lvl2pPr marL="457200" algn="l" rtl="0" fontAlgn="base">
      <a:spcBef>
        <a:spcPct val="30000"/>
      </a:spcBef>
      <a:spcAft>
        <a:spcPct val="0"/>
      </a:spcAft>
      <a:defRPr sz="1200" kern="1200">
        <a:solidFill>
          <a:schemeClr val="tx1"/>
        </a:solidFill>
        <a:latin typeface="Arial" charset="0"/>
        <a:ea typeface="+mn-ea"/>
        <a:cs typeface="Arial" charset="0"/>
      </a:defRPr>
    </a:lvl2pPr>
    <a:lvl3pPr marL="914400" algn="l" rtl="0" fontAlgn="base">
      <a:spcBef>
        <a:spcPct val="30000"/>
      </a:spcBef>
      <a:spcAft>
        <a:spcPct val="0"/>
      </a:spcAft>
      <a:defRPr sz="1200" kern="1200">
        <a:solidFill>
          <a:schemeClr val="tx1"/>
        </a:solidFill>
        <a:latin typeface="Arial" charset="0"/>
        <a:ea typeface="+mn-ea"/>
        <a:cs typeface="Arial" charset="0"/>
      </a:defRPr>
    </a:lvl3pPr>
    <a:lvl4pPr marL="1371600" algn="l" rtl="0" fontAlgn="base">
      <a:spcBef>
        <a:spcPct val="30000"/>
      </a:spcBef>
      <a:spcAft>
        <a:spcPct val="0"/>
      </a:spcAft>
      <a:defRPr sz="1200" kern="1200">
        <a:solidFill>
          <a:schemeClr val="tx1"/>
        </a:solidFill>
        <a:latin typeface="Arial" charset="0"/>
        <a:ea typeface="+mn-ea"/>
        <a:cs typeface="Arial" charset="0"/>
      </a:defRPr>
    </a:lvl4pPr>
    <a:lvl5pPr marL="1828800" algn="l" rtl="0" fontAlgn="base">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fld id="{09584505-7C3C-4AD8-84B5-49F186928E5A}" type="slidenum">
              <a:rPr lang="en-IE" smtClean="0"/>
              <a:pPr/>
              <a:t>1</a:t>
            </a:fld>
            <a:endParaRPr lang="en-IE"/>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dirty="0"/>
          </a:p>
        </p:txBody>
      </p:sp>
      <p:sp>
        <p:nvSpPr>
          <p:cNvPr id="4" name="Slide Number Placeholder 3"/>
          <p:cNvSpPr>
            <a:spLocks noGrp="1"/>
          </p:cNvSpPr>
          <p:nvPr>
            <p:ph type="sldNum" sz="quarter" idx="10"/>
          </p:nvPr>
        </p:nvSpPr>
        <p:spPr/>
        <p:txBody>
          <a:bodyPr/>
          <a:lstStyle/>
          <a:p>
            <a:pPr>
              <a:defRPr/>
            </a:pPr>
            <a:fld id="{4E0B4C06-9320-4A41-AA88-A37CF057C8DC}" type="slidenum">
              <a:rPr lang="en-GB" smtClean="0"/>
              <a:pPr>
                <a:defRPr/>
              </a:pPr>
              <a:t>10</a:t>
            </a:fld>
            <a:endParaRPr lang="en-GB"/>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dirty="0"/>
          </a:p>
        </p:txBody>
      </p:sp>
      <p:sp>
        <p:nvSpPr>
          <p:cNvPr id="4" name="Slide Number Placeholder 3"/>
          <p:cNvSpPr>
            <a:spLocks noGrp="1"/>
          </p:cNvSpPr>
          <p:nvPr>
            <p:ph type="sldNum" sz="quarter" idx="10"/>
          </p:nvPr>
        </p:nvSpPr>
        <p:spPr/>
        <p:txBody>
          <a:bodyPr/>
          <a:lstStyle/>
          <a:p>
            <a:pPr>
              <a:defRPr/>
            </a:pPr>
            <a:fld id="{4E0B4C06-9320-4A41-AA88-A37CF057C8DC}" type="slidenum">
              <a:rPr lang="en-GB" smtClean="0"/>
              <a:pPr>
                <a:defRPr/>
              </a:pPr>
              <a:t>11</a:t>
            </a:fld>
            <a:endParaRPr lang="en-GB"/>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dirty="0"/>
          </a:p>
        </p:txBody>
      </p:sp>
      <p:sp>
        <p:nvSpPr>
          <p:cNvPr id="4" name="Slide Number Placeholder 3"/>
          <p:cNvSpPr>
            <a:spLocks noGrp="1"/>
          </p:cNvSpPr>
          <p:nvPr>
            <p:ph type="sldNum" sz="quarter" idx="10"/>
          </p:nvPr>
        </p:nvSpPr>
        <p:spPr/>
        <p:txBody>
          <a:bodyPr/>
          <a:lstStyle/>
          <a:p>
            <a:pPr>
              <a:defRPr/>
            </a:pPr>
            <a:fld id="{4E0B4C06-9320-4A41-AA88-A37CF057C8DC}" type="slidenum">
              <a:rPr lang="en-GB" smtClean="0"/>
              <a:pPr>
                <a:defRPr/>
              </a:pPr>
              <a:t>12</a:t>
            </a:fld>
            <a:endParaRPr lang="en-GB"/>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dirty="0"/>
          </a:p>
        </p:txBody>
      </p:sp>
      <p:sp>
        <p:nvSpPr>
          <p:cNvPr id="4" name="Slide Number Placeholder 3"/>
          <p:cNvSpPr>
            <a:spLocks noGrp="1"/>
          </p:cNvSpPr>
          <p:nvPr>
            <p:ph type="sldNum" sz="quarter" idx="10"/>
          </p:nvPr>
        </p:nvSpPr>
        <p:spPr/>
        <p:txBody>
          <a:bodyPr/>
          <a:lstStyle/>
          <a:p>
            <a:pPr>
              <a:defRPr/>
            </a:pPr>
            <a:fld id="{4E0B4C06-9320-4A41-AA88-A37CF057C8DC}" type="slidenum">
              <a:rPr lang="en-GB" smtClean="0"/>
              <a:pPr>
                <a:defRPr/>
              </a:pPr>
              <a:t>13</a:t>
            </a:fld>
            <a:endParaRPr lang="en-GB"/>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dirty="0"/>
          </a:p>
        </p:txBody>
      </p:sp>
      <p:sp>
        <p:nvSpPr>
          <p:cNvPr id="4" name="Slide Number Placeholder 3"/>
          <p:cNvSpPr>
            <a:spLocks noGrp="1"/>
          </p:cNvSpPr>
          <p:nvPr>
            <p:ph type="sldNum" sz="quarter" idx="10"/>
          </p:nvPr>
        </p:nvSpPr>
        <p:spPr/>
        <p:txBody>
          <a:bodyPr/>
          <a:lstStyle/>
          <a:p>
            <a:pPr>
              <a:defRPr/>
            </a:pPr>
            <a:fld id="{4E0B4C06-9320-4A41-AA88-A37CF057C8DC}" type="slidenum">
              <a:rPr lang="en-GB" smtClean="0"/>
              <a:pPr>
                <a:defRPr/>
              </a:pPr>
              <a:t>14</a:t>
            </a:fld>
            <a:endParaRPr lang="en-GB"/>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dirty="0"/>
          </a:p>
        </p:txBody>
      </p:sp>
      <p:sp>
        <p:nvSpPr>
          <p:cNvPr id="4" name="Slide Number Placeholder 3"/>
          <p:cNvSpPr>
            <a:spLocks noGrp="1"/>
          </p:cNvSpPr>
          <p:nvPr>
            <p:ph type="sldNum" sz="quarter" idx="10"/>
          </p:nvPr>
        </p:nvSpPr>
        <p:spPr/>
        <p:txBody>
          <a:bodyPr/>
          <a:lstStyle/>
          <a:p>
            <a:pPr>
              <a:defRPr/>
            </a:pPr>
            <a:fld id="{4E0B4C06-9320-4A41-AA88-A37CF057C8DC}" type="slidenum">
              <a:rPr lang="en-GB" smtClean="0"/>
              <a:pPr>
                <a:defRPr/>
              </a:pPr>
              <a:t>15</a:t>
            </a:fld>
            <a:endParaRPr lang="en-GB"/>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dirty="0"/>
          </a:p>
        </p:txBody>
      </p:sp>
      <p:sp>
        <p:nvSpPr>
          <p:cNvPr id="4" name="Slide Number Placeholder 3"/>
          <p:cNvSpPr>
            <a:spLocks noGrp="1"/>
          </p:cNvSpPr>
          <p:nvPr>
            <p:ph type="sldNum" sz="quarter" idx="10"/>
          </p:nvPr>
        </p:nvSpPr>
        <p:spPr/>
        <p:txBody>
          <a:bodyPr/>
          <a:lstStyle/>
          <a:p>
            <a:pPr>
              <a:defRPr/>
            </a:pPr>
            <a:fld id="{4E0B4C06-9320-4A41-AA88-A37CF057C8DC}" type="slidenum">
              <a:rPr lang="en-GB" smtClean="0"/>
              <a:pPr>
                <a:defRPr/>
              </a:pPr>
              <a:t>16</a:t>
            </a:fld>
            <a:endParaRPr lang="en-GB"/>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pPr>
              <a:defRPr/>
            </a:pPr>
            <a:fld id="{4E0B4C06-9320-4A41-AA88-A37CF057C8DC}" type="slidenum">
              <a:rPr lang="en-GB" smtClean="0"/>
              <a:pPr>
                <a:defRPr/>
              </a:pPr>
              <a:t>17</a:t>
            </a:fld>
            <a:endParaRPr lang="en-GB"/>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pPr>
              <a:defRPr/>
            </a:pPr>
            <a:fld id="{4E0B4C06-9320-4A41-AA88-A37CF057C8DC}" type="slidenum">
              <a:rPr lang="en-GB" smtClean="0"/>
              <a:pPr>
                <a:defRPr/>
              </a:pPr>
              <a:t>18</a:t>
            </a:fld>
            <a:endParaRPr lang="en-GB"/>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pPr>
              <a:defRPr/>
            </a:pPr>
            <a:fld id="{4E0B4C06-9320-4A41-AA88-A37CF057C8DC}" type="slidenum">
              <a:rPr lang="en-GB" smtClean="0"/>
              <a:pPr>
                <a:defRPr/>
              </a:pPr>
              <a:t>19</a:t>
            </a:fld>
            <a:endParaRPr lang="en-GB"/>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fld id="{09584505-7C3C-4AD8-84B5-49F186928E5A}" type="slidenum">
              <a:rPr lang="en-IE" smtClean="0"/>
              <a:pPr/>
              <a:t>2</a:t>
            </a:fld>
            <a:endParaRPr lang="en-IE"/>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pPr>
              <a:defRPr/>
            </a:pPr>
            <a:fld id="{4E0B4C06-9320-4A41-AA88-A37CF057C8DC}" type="slidenum">
              <a:rPr lang="en-GB" smtClean="0"/>
              <a:pPr>
                <a:defRPr/>
              </a:pPr>
              <a:t>20</a:t>
            </a:fld>
            <a:endParaRPr lang="en-GB"/>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pPr>
              <a:defRPr/>
            </a:pPr>
            <a:fld id="{4E0B4C06-9320-4A41-AA88-A37CF057C8DC}" type="slidenum">
              <a:rPr lang="en-GB" smtClean="0"/>
              <a:pPr>
                <a:defRPr/>
              </a:pPr>
              <a:t>21</a:t>
            </a:fld>
            <a:endParaRPr lang="en-GB"/>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pPr>
              <a:defRPr/>
            </a:pPr>
            <a:fld id="{4E0B4C06-9320-4A41-AA88-A37CF057C8DC}" type="slidenum">
              <a:rPr lang="en-GB" smtClean="0"/>
              <a:pPr>
                <a:defRPr/>
              </a:pPr>
              <a:t>22</a:t>
            </a:fld>
            <a:endParaRPr lang="en-GB"/>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pPr>
              <a:defRPr/>
            </a:pPr>
            <a:fld id="{4E0B4C06-9320-4A41-AA88-A37CF057C8DC}" type="slidenum">
              <a:rPr lang="en-GB" smtClean="0"/>
              <a:pPr>
                <a:defRPr/>
              </a:pPr>
              <a:t>23</a:t>
            </a:fld>
            <a:endParaRPr lang="en-GB"/>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pPr>
              <a:defRPr/>
            </a:pPr>
            <a:fld id="{4E0B4C06-9320-4A41-AA88-A37CF057C8DC}" type="slidenum">
              <a:rPr lang="en-GB" smtClean="0"/>
              <a:pPr>
                <a:defRPr/>
              </a:pPr>
              <a:t>24</a:t>
            </a:fld>
            <a:endParaRPr lang="en-GB"/>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pPr>
              <a:defRPr/>
            </a:pPr>
            <a:fld id="{4E0B4C06-9320-4A41-AA88-A37CF057C8DC}" type="slidenum">
              <a:rPr lang="en-GB" smtClean="0"/>
              <a:pPr>
                <a:defRPr/>
              </a:pPr>
              <a:t>25</a:t>
            </a:fld>
            <a:endParaRPr lang="en-GB"/>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pPr>
              <a:defRPr/>
            </a:pPr>
            <a:fld id="{4E0B4C06-9320-4A41-AA88-A37CF057C8DC}" type="slidenum">
              <a:rPr lang="en-GB" smtClean="0"/>
              <a:pPr>
                <a:defRPr/>
              </a:pPr>
              <a:t>26</a:t>
            </a:fld>
            <a:endParaRPr lang="en-GB"/>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pPr>
              <a:defRPr/>
            </a:pPr>
            <a:fld id="{4E0B4C06-9320-4A41-AA88-A37CF057C8DC}" type="slidenum">
              <a:rPr lang="en-GB" smtClean="0"/>
              <a:pPr>
                <a:defRPr/>
              </a:pPr>
              <a:t>27</a:t>
            </a:fld>
            <a:endParaRPr lang="en-GB"/>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pPr>
              <a:defRPr/>
            </a:pPr>
            <a:fld id="{4E0B4C06-9320-4A41-AA88-A37CF057C8DC}" type="slidenum">
              <a:rPr lang="en-GB" smtClean="0"/>
              <a:pPr>
                <a:defRPr/>
              </a:pPr>
              <a:t>28</a:t>
            </a:fld>
            <a:endParaRPr lang="en-GB"/>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pPr>
              <a:defRPr/>
            </a:pPr>
            <a:fld id="{4E0B4C06-9320-4A41-AA88-A37CF057C8DC}" type="slidenum">
              <a:rPr lang="en-GB" smtClean="0"/>
              <a:pPr>
                <a:defRPr/>
              </a:pPr>
              <a:t>29</a:t>
            </a:fld>
            <a:endParaRPr lang="en-GB"/>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pPr>
              <a:defRPr/>
            </a:pPr>
            <a:fld id="{4E0B4C06-9320-4A41-AA88-A37CF057C8DC}" type="slidenum">
              <a:rPr lang="en-GB" smtClean="0"/>
              <a:pPr>
                <a:defRPr/>
              </a:pPr>
              <a:t>3</a:t>
            </a:fld>
            <a:endParaRPr lang="en-GB"/>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pPr>
              <a:defRPr/>
            </a:pPr>
            <a:fld id="{4E0B4C06-9320-4A41-AA88-A37CF057C8DC}" type="slidenum">
              <a:rPr lang="en-GB" smtClean="0"/>
              <a:pPr>
                <a:defRPr/>
              </a:pPr>
              <a:t>30</a:t>
            </a:fld>
            <a:endParaRPr lang="en-GB"/>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pPr>
              <a:defRPr/>
            </a:pPr>
            <a:fld id="{4E0B4C06-9320-4A41-AA88-A37CF057C8DC}" type="slidenum">
              <a:rPr lang="en-GB" smtClean="0"/>
              <a:pPr>
                <a:defRPr/>
              </a:pPr>
              <a:t>31</a:t>
            </a:fld>
            <a:endParaRPr lang="en-GB"/>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pPr>
              <a:defRPr/>
            </a:pPr>
            <a:fld id="{4E0B4C06-9320-4A41-AA88-A37CF057C8DC}" type="slidenum">
              <a:rPr lang="en-GB" smtClean="0"/>
              <a:pPr>
                <a:defRPr/>
              </a:pPr>
              <a:t>32</a:t>
            </a:fld>
            <a:endParaRPr lang="en-GB"/>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pPr>
              <a:defRPr/>
            </a:pPr>
            <a:fld id="{4E0B4C06-9320-4A41-AA88-A37CF057C8DC}" type="slidenum">
              <a:rPr lang="en-GB" smtClean="0"/>
              <a:pPr>
                <a:defRPr/>
              </a:pPr>
              <a:t>33</a:t>
            </a:fld>
            <a:endParaRPr lang="en-GB"/>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pPr>
              <a:defRPr/>
            </a:pPr>
            <a:fld id="{4E0B4C06-9320-4A41-AA88-A37CF057C8DC}" type="slidenum">
              <a:rPr lang="en-GB" smtClean="0"/>
              <a:pPr>
                <a:defRPr/>
              </a:pPr>
              <a:t>34</a:t>
            </a:fld>
            <a:endParaRPr lang="en-GB"/>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pPr>
              <a:defRPr/>
            </a:pPr>
            <a:fld id="{4E0B4C06-9320-4A41-AA88-A37CF057C8DC}" type="slidenum">
              <a:rPr lang="en-GB" smtClean="0"/>
              <a:pPr>
                <a:defRPr/>
              </a:pPr>
              <a:t>4</a:t>
            </a:fld>
            <a:endParaRPr lang="en-GB"/>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pPr>
              <a:defRPr/>
            </a:pPr>
            <a:fld id="{4E0B4C06-9320-4A41-AA88-A37CF057C8DC}" type="slidenum">
              <a:rPr lang="en-GB" smtClean="0"/>
              <a:pPr>
                <a:defRPr/>
              </a:pPr>
              <a:t>5</a:t>
            </a:fld>
            <a:endParaRPr lang="en-GB"/>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pPr>
              <a:defRPr/>
            </a:pPr>
            <a:fld id="{4E0B4C06-9320-4A41-AA88-A37CF057C8DC}" type="slidenum">
              <a:rPr lang="en-GB" smtClean="0"/>
              <a:pPr>
                <a:defRPr/>
              </a:pPr>
              <a:t>6</a:t>
            </a:fld>
            <a:endParaRPr lang="en-GB"/>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pPr>
              <a:defRPr/>
            </a:pPr>
            <a:fld id="{4E0B4C06-9320-4A41-AA88-A37CF057C8DC}" type="slidenum">
              <a:rPr lang="en-GB" smtClean="0"/>
              <a:pPr>
                <a:defRPr/>
              </a:pPr>
              <a:t>7</a:t>
            </a:fld>
            <a:endParaRPr lang="en-GB"/>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pPr>
              <a:defRPr/>
            </a:pPr>
            <a:fld id="{4E0B4C06-9320-4A41-AA88-A37CF057C8DC}" type="slidenum">
              <a:rPr lang="en-GB" smtClean="0"/>
              <a:pPr>
                <a:defRPr/>
              </a:pPr>
              <a:t>8</a:t>
            </a:fld>
            <a:endParaRPr lang="en-GB"/>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dirty="0"/>
          </a:p>
        </p:txBody>
      </p:sp>
      <p:sp>
        <p:nvSpPr>
          <p:cNvPr id="4" name="Slide Number Placeholder 3"/>
          <p:cNvSpPr>
            <a:spLocks noGrp="1"/>
          </p:cNvSpPr>
          <p:nvPr>
            <p:ph type="sldNum" sz="quarter" idx="10"/>
          </p:nvPr>
        </p:nvSpPr>
        <p:spPr/>
        <p:txBody>
          <a:bodyPr/>
          <a:lstStyle/>
          <a:p>
            <a:pPr>
              <a:defRPr/>
            </a:pPr>
            <a:fld id="{4E0B4C06-9320-4A41-AA88-A37CF057C8DC}" type="slidenum">
              <a:rPr lang="en-GB" smtClean="0"/>
              <a:pPr>
                <a:defRPr/>
              </a:pPr>
              <a:t>9</a:t>
            </a:fld>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246786" name="Group 2"/>
          <p:cNvGrpSpPr>
            <a:grpSpLocks/>
          </p:cNvGrpSpPr>
          <p:nvPr/>
        </p:nvGrpSpPr>
        <p:grpSpPr bwMode="auto">
          <a:xfrm>
            <a:off x="0" y="0"/>
            <a:ext cx="5867400" cy="6858000"/>
            <a:chOff x="0" y="0"/>
            <a:chExt cx="3696" cy="4320"/>
          </a:xfrm>
        </p:grpSpPr>
        <p:sp>
          <p:nvSpPr>
            <p:cNvPr id="246787" name="Rectangle 3"/>
            <p:cNvSpPr>
              <a:spLocks noChangeArrowheads="1"/>
            </p:cNvSpPr>
            <p:nvPr/>
          </p:nvSpPr>
          <p:spPr bwMode="auto">
            <a:xfrm>
              <a:off x="0" y="0"/>
              <a:ext cx="2880" cy="4320"/>
            </a:xfrm>
            <a:prstGeom prst="rect">
              <a:avLst/>
            </a:prstGeom>
            <a:solidFill>
              <a:schemeClr val="accent2"/>
            </a:solidFill>
            <a:ln w="9525">
              <a:noFill/>
              <a:miter lim="800000"/>
              <a:headEnd/>
              <a:tailEnd/>
            </a:ln>
            <a:effectLst/>
          </p:spPr>
          <p:txBody>
            <a:bodyPr wrap="none" anchor="ctr"/>
            <a:lstStyle/>
            <a:p>
              <a:pPr algn="ctr"/>
              <a:endParaRPr kumimoji="1" lang="en-US" sz="2400">
                <a:latin typeface="Times New Roman" pitchFamily="18" charset="0"/>
              </a:endParaRPr>
            </a:p>
          </p:txBody>
        </p:sp>
        <p:sp>
          <p:nvSpPr>
            <p:cNvPr id="246788" name="AutoShape 4"/>
            <p:cNvSpPr>
              <a:spLocks noChangeArrowheads="1"/>
            </p:cNvSpPr>
            <p:nvPr/>
          </p:nvSpPr>
          <p:spPr bwMode="white">
            <a:xfrm>
              <a:off x="432" y="624"/>
              <a:ext cx="3264" cy="1200"/>
            </a:xfrm>
            <a:prstGeom prst="roundRect">
              <a:avLst>
                <a:gd name="adj" fmla="val 50000"/>
              </a:avLst>
            </a:prstGeom>
            <a:solidFill>
              <a:schemeClr val="bg1"/>
            </a:solidFill>
            <a:ln w="9525">
              <a:noFill/>
              <a:round/>
              <a:headEnd/>
              <a:tailEnd/>
            </a:ln>
            <a:effectLst/>
          </p:spPr>
          <p:txBody>
            <a:bodyPr wrap="none" anchor="ctr"/>
            <a:lstStyle/>
            <a:p>
              <a:pPr algn="ctr"/>
              <a:endParaRPr kumimoji="1" lang="en-US" sz="2400">
                <a:latin typeface="Times New Roman" pitchFamily="18" charset="0"/>
              </a:endParaRPr>
            </a:p>
          </p:txBody>
        </p:sp>
      </p:grpSp>
      <p:grpSp>
        <p:nvGrpSpPr>
          <p:cNvPr id="246789" name="Group 5"/>
          <p:cNvGrpSpPr>
            <a:grpSpLocks/>
          </p:cNvGrpSpPr>
          <p:nvPr/>
        </p:nvGrpSpPr>
        <p:grpSpPr bwMode="auto">
          <a:xfrm>
            <a:off x="3632200" y="4889500"/>
            <a:ext cx="4876800" cy="319088"/>
            <a:chOff x="2288" y="3080"/>
            <a:chExt cx="3072" cy="201"/>
          </a:xfrm>
        </p:grpSpPr>
        <p:sp>
          <p:nvSpPr>
            <p:cNvPr id="246790" name="AutoShape 6"/>
            <p:cNvSpPr>
              <a:spLocks noChangeArrowheads="1"/>
            </p:cNvSpPr>
            <p:nvPr/>
          </p:nvSpPr>
          <p:spPr bwMode="auto">
            <a:xfrm flipH="1">
              <a:off x="2288" y="3080"/>
              <a:ext cx="2914" cy="200"/>
            </a:xfrm>
            <a:prstGeom prst="roundRect">
              <a:avLst>
                <a:gd name="adj" fmla="val 0"/>
              </a:avLst>
            </a:prstGeom>
            <a:solidFill>
              <a:schemeClr val="hlink"/>
            </a:solidFill>
            <a:ln w="9525">
              <a:noFill/>
              <a:round/>
              <a:headEnd/>
              <a:tailEnd/>
            </a:ln>
            <a:effectLst/>
          </p:spPr>
          <p:txBody>
            <a:bodyPr wrap="none" anchor="ctr"/>
            <a:lstStyle/>
            <a:p>
              <a:endParaRPr lang="en-US"/>
            </a:p>
          </p:txBody>
        </p:sp>
        <p:sp>
          <p:nvSpPr>
            <p:cNvPr id="246791" name="AutoShape 7"/>
            <p:cNvSpPr>
              <a:spLocks noChangeArrowheads="1"/>
            </p:cNvSpPr>
            <p:nvPr/>
          </p:nvSpPr>
          <p:spPr bwMode="auto">
            <a:xfrm>
              <a:off x="5196" y="3080"/>
              <a:ext cx="164" cy="201"/>
            </a:xfrm>
            <a:prstGeom prst="flowChartDelay">
              <a:avLst/>
            </a:prstGeom>
            <a:solidFill>
              <a:schemeClr val="hlink"/>
            </a:solidFill>
            <a:ln w="9525">
              <a:noFill/>
              <a:miter lim="800000"/>
              <a:headEnd/>
              <a:tailEnd/>
            </a:ln>
            <a:effectLst/>
          </p:spPr>
          <p:txBody>
            <a:bodyPr wrap="none" anchor="ctr"/>
            <a:lstStyle/>
            <a:p>
              <a:endParaRPr lang="en-US"/>
            </a:p>
          </p:txBody>
        </p:sp>
      </p:grpSp>
      <p:sp>
        <p:nvSpPr>
          <p:cNvPr id="246792" name="Rectangle 8"/>
          <p:cNvSpPr>
            <a:spLocks noGrp="1" noChangeArrowheads="1"/>
          </p:cNvSpPr>
          <p:nvPr>
            <p:ph type="subTitle" idx="1"/>
          </p:nvPr>
        </p:nvSpPr>
        <p:spPr>
          <a:xfrm>
            <a:off x="4673600" y="2927350"/>
            <a:ext cx="4013200" cy="1822450"/>
          </a:xfrm>
        </p:spPr>
        <p:txBody>
          <a:bodyPr anchor="b"/>
          <a:lstStyle>
            <a:lvl1pPr marL="0" indent="0">
              <a:buFont typeface="Wingdings" pitchFamily="2" charset="2"/>
              <a:buNone/>
              <a:defRPr>
                <a:solidFill>
                  <a:schemeClr val="tx2"/>
                </a:solidFill>
              </a:defRPr>
            </a:lvl1pPr>
          </a:lstStyle>
          <a:p>
            <a:r>
              <a:rPr lang="en-US"/>
              <a:t>Click to edit Master subtitle style</a:t>
            </a:r>
          </a:p>
        </p:txBody>
      </p:sp>
      <p:sp>
        <p:nvSpPr>
          <p:cNvPr id="246793" name="Rectangle 9"/>
          <p:cNvSpPr>
            <a:spLocks noGrp="1" noChangeArrowheads="1"/>
          </p:cNvSpPr>
          <p:nvPr>
            <p:ph type="dt" sz="quarter" idx="2"/>
          </p:nvPr>
        </p:nvSpPr>
        <p:spPr/>
        <p:txBody>
          <a:bodyPr/>
          <a:lstStyle>
            <a:lvl1pPr>
              <a:defRPr>
                <a:solidFill>
                  <a:schemeClr val="bg1"/>
                </a:solidFill>
              </a:defRPr>
            </a:lvl1pPr>
          </a:lstStyle>
          <a:p>
            <a:fld id="{C6D62DE8-76CA-4251-8100-46258C7A6942}" type="datetimeFigureOut">
              <a:rPr lang="en-US"/>
              <a:pPr/>
              <a:t>5/3/2013</a:t>
            </a:fld>
            <a:endParaRPr lang="en-US"/>
          </a:p>
        </p:txBody>
      </p:sp>
      <p:sp>
        <p:nvSpPr>
          <p:cNvPr id="246794" name="Rectangle 10"/>
          <p:cNvSpPr>
            <a:spLocks noGrp="1" noChangeArrowheads="1"/>
          </p:cNvSpPr>
          <p:nvPr>
            <p:ph type="ftr" sz="quarter" idx="3"/>
          </p:nvPr>
        </p:nvSpPr>
        <p:spPr/>
        <p:txBody>
          <a:bodyPr/>
          <a:lstStyle>
            <a:lvl1pPr algn="r">
              <a:defRPr/>
            </a:lvl1pPr>
          </a:lstStyle>
          <a:p>
            <a:endParaRPr lang="en-US"/>
          </a:p>
        </p:txBody>
      </p:sp>
      <p:sp>
        <p:nvSpPr>
          <p:cNvPr id="246795" name="Rectangle 11"/>
          <p:cNvSpPr>
            <a:spLocks noGrp="1" noChangeArrowheads="1"/>
          </p:cNvSpPr>
          <p:nvPr>
            <p:ph type="sldNum" sz="quarter" idx="4"/>
          </p:nvPr>
        </p:nvSpPr>
        <p:spPr>
          <a:xfrm>
            <a:off x="76200" y="6248400"/>
            <a:ext cx="587375" cy="488950"/>
          </a:xfrm>
        </p:spPr>
        <p:txBody>
          <a:bodyPr anchorCtr="0"/>
          <a:lstStyle>
            <a:lvl1pPr>
              <a:defRPr/>
            </a:lvl1pPr>
          </a:lstStyle>
          <a:p>
            <a:fld id="{A29F232E-9D0A-466C-A647-28BE00A04D81}" type="slidenum">
              <a:rPr lang="en-US"/>
              <a:pPr/>
              <a:t>‹#›</a:t>
            </a:fld>
            <a:endParaRPr lang="en-US"/>
          </a:p>
        </p:txBody>
      </p:sp>
      <p:sp>
        <p:nvSpPr>
          <p:cNvPr id="246796" name="AutoShape 12"/>
          <p:cNvSpPr>
            <a:spLocks noGrp="1" noChangeArrowheads="1"/>
          </p:cNvSpPr>
          <p:nvPr>
            <p:ph type="ctrTitle" sz="quarter"/>
          </p:nvPr>
        </p:nvSpPr>
        <p:spPr>
          <a:xfrm>
            <a:off x="685800" y="990600"/>
            <a:ext cx="8229600" cy="1905000"/>
          </a:xfrm>
          <a:prstGeom prst="roundRect">
            <a:avLst>
              <a:gd name="adj" fmla="val 50000"/>
            </a:avLst>
          </a:prstGeom>
        </p:spPr>
        <p:txBody>
          <a:bodyPr anchor="ctr"/>
          <a:lstStyle>
            <a:lvl1pPr algn="ctr">
              <a:defRPr>
                <a:solidFill>
                  <a:schemeClr val="tx1"/>
                </a:solidFill>
              </a:defRPr>
            </a:lvl1pPr>
          </a:lstStyle>
          <a:p>
            <a:r>
              <a:rPr lang="en-US"/>
              <a:t>Click to edit Master 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fld id="{30096B64-6F90-4CCE-8878-104A2F95C0E1}" type="datetimeFigureOut">
              <a:rPr lang="en-US"/>
              <a:pPr/>
              <a:t>5/3/2013</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C44A9873-7763-45B6-80C9-FAECE41FD204}"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05600" y="762000"/>
            <a:ext cx="1981200" cy="532447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762000" y="762000"/>
            <a:ext cx="5791200" cy="532447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fld id="{7652D02B-448D-4B38-BDBD-CFAC3FBBDF62}" type="datetimeFigureOut">
              <a:rPr lang="en-US"/>
              <a:pPr/>
              <a:t>5/3/2013</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F07886E2-9298-4197-9636-00892E929A06}"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fld id="{70C4F026-243E-48E0-B171-33CF90D3FDE1}" type="datetimeFigureOut">
              <a:rPr lang="en-US"/>
              <a:pPr/>
              <a:t>5/3/2013</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4CE5A2DF-E2E0-49E1-A6AD-62286A1E4A97}"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fld id="{08E515CB-DA3B-42F6-BB42-E87AF21A7AD3}" type="datetimeFigureOut">
              <a:rPr lang="en-US"/>
              <a:pPr/>
              <a:t>5/3/2013</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3B22FB2E-DD40-4B83-869C-9282C6D1816D}"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2362200"/>
            <a:ext cx="3770313" cy="3724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760913" y="2362200"/>
            <a:ext cx="3770312" cy="3724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lvl1pPr>
              <a:defRPr/>
            </a:lvl1pPr>
          </a:lstStyle>
          <a:p>
            <a:fld id="{62725C15-A411-4B99-861E-8ACB74AD856E}" type="datetimeFigureOut">
              <a:rPr lang="en-US"/>
              <a:pPr/>
              <a:t>5/3/2013</a:t>
            </a:fld>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7661CC8D-32DB-442C-A9D6-8934FB1F5A3B}"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lvl1pPr>
              <a:defRPr/>
            </a:lvl1pPr>
          </a:lstStyle>
          <a:p>
            <a:fld id="{FD9839C0-C0BE-4A6C-B465-4608C7D91DC1}" type="datetimeFigureOut">
              <a:rPr lang="en-US"/>
              <a:pPr/>
              <a:t>5/3/2013</a:t>
            </a:fld>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CF585D12-D23A-4E26-8ECA-1AC85DA2789E}"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a:defRPr/>
            </a:lvl1pPr>
          </a:lstStyle>
          <a:p>
            <a:fld id="{7E6424EE-7229-42EA-A80F-B9D0595570AE}" type="datetimeFigureOut">
              <a:rPr lang="en-US"/>
              <a:pPr/>
              <a:t>5/3/2013</a:t>
            </a:fld>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78991ADC-DAA2-4F7F-926D-B9551C36DFD8}"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fld id="{F920AE84-6B99-4B59-A448-871BB3111F4A}" type="datetimeFigureOut">
              <a:rPr lang="en-US"/>
              <a:pPr/>
              <a:t>5/3/2013</a:t>
            </a:fld>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F5909F1C-C6FE-4BAD-85A2-0DBE648C37F7}"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fld id="{26BAD1D7-B27A-49CE-8B08-47F8631A644F}" type="datetimeFigureOut">
              <a:rPr lang="en-US"/>
              <a:pPr/>
              <a:t>5/3/2013</a:t>
            </a:fld>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35D9DC6E-3F16-4283-8AA3-1546FDED31F8}"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fld id="{095C46D6-FF77-47B0-85EB-669F8F879A4E}" type="datetimeFigureOut">
              <a:rPr lang="en-US"/>
              <a:pPr/>
              <a:t>5/3/2013</a:t>
            </a:fld>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D7DB76F4-C9B4-46BE-8944-266BB9641330}"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45762" name="Group 2"/>
          <p:cNvGrpSpPr>
            <a:grpSpLocks/>
          </p:cNvGrpSpPr>
          <p:nvPr/>
        </p:nvGrpSpPr>
        <p:grpSpPr bwMode="auto">
          <a:xfrm>
            <a:off x="0" y="0"/>
            <a:ext cx="7620000" cy="6858000"/>
            <a:chOff x="0" y="0"/>
            <a:chExt cx="4800" cy="4320"/>
          </a:xfrm>
        </p:grpSpPr>
        <p:grpSp>
          <p:nvGrpSpPr>
            <p:cNvPr id="245763" name="Group 3"/>
            <p:cNvGrpSpPr>
              <a:grpSpLocks/>
            </p:cNvGrpSpPr>
            <p:nvPr userDrawn="1"/>
          </p:nvGrpSpPr>
          <p:grpSpPr bwMode="auto">
            <a:xfrm>
              <a:off x="0" y="0"/>
              <a:ext cx="2016" cy="4320"/>
              <a:chOff x="0" y="0"/>
              <a:chExt cx="2016" cy="4320"/>
            </a:xfrm>
          </p:grpSpPr>
          <p:sp>
            <p:nvSpPr>
              <p:cNvPr id="245764" name="Rectangle 4"/>
              <p:cNvSpPr>
                <a:spLocks noChangeArrowheads="1"/>
              </p:cNvSpPr>
              <p:nvPr userDrawn="1"/>
            </p:nvSpPr>
            <p:spPr bwMode="auto">
              <a:xfrm>
                <a:off x="0" y="0"/>
                <a:ext cx="480" cy="4320"/>
              </a:xfrm>
              <a:prstGeom prst="rect">
                <a:avLst/>
              </a:prstGeom>
              <a:solidFill>
                <a:schemeClr val="accent2"/>
              </a:solidFill>
              <a:ln w="9525">
                <a:noFill/>
                <a:miter lim="800000"/>
                <a:headEnd/>
                <a:tailEnd/>
              </a:ln>
              <a:effectLst/>
            </p:spPr>
            <p:txBody>
              <a:bodyPr wrap="none" anchor="ctr"/>
              <a:lstStyle/>
              <a:p>
                <a:endParaRPr lang="en-US"/>
              </a:p>
            </p:txBody>
          </p:sp>
          <p:sp>
            <p:nvSpPr>
              <p:cNvPr id="245765" name="Freeform 5"/>
              <p:cNvSpPr>
                <a:spLocks/>
              </p:cNvSpPr>
              <p:nvPr userDrawn="1"/>
            </p:nvSpPr>
            <p:spPr bwMode="auto">
              <a:xfrm>
                <a:off x="288" y="0"/>
                <a:ext cx="1728" cy="735"/>
              </a:xfrm>
              <a:custGeom>
                <a:avLst/>
                <a:gdLst/>
                <a:ahLst/>
                <a:cxnLst>
                  <a:cxn ang="0">
                    <a:pos x="1728" y="0"/>
                  </a:cxn>
                  <a:cxn ang="0">
                    <a:pos x="1728" y="480"/>
                  </a:cxn>
                  <a:cxn ang="0">
                    <a:pos x="380" y="482"/>
                  </a:cxn>
                  <a:cxn ang="0">
                    <a:pos x="354" y="480"/>
                  </a:cxn>
                  <a:cxn ang="0">
                    <a:pos x="308" y="489"/>
                  </a:cxn>
                  <a:cxn ang="0">
                    <a:pos x="246" y="531"/>
                  </a:cxn>
                  <a:cxn ang="0">
                    <a:pos x="206" y="597"/>
                  </a:cxn>
                  <a:cxn ang="0">
                    <a:pos x="192" y="666"/>
                  </a:cxn>
                  <a:cxn ang="0">
                    <a:pos x="192" y="735"/>
                  </a:cxn>
                  <a:cxn ang="0">
                    <a:pos x="0" y="735"/>
                  </a:cxn>
                  <a:cxn ang="0">
                    <a:pos x="0" y="480"/>
                  </a:cxn>
                  <a:cxn ang="0">
                    <a:pos x="0" y="0"/>
                  </a:cxn>
                  <a:cxn ang="0">
                    <a:pos x="1728" y="0"/>
                  </a:cxn>
                </a:cxnLst>
                <a:rect l="0" t="0" r="r" b="b"/>
                <a:pathLst>
                  <a:path w="1728" h="735">
                    <a:moveTo>
                      <a:pt x="1728" y="0"/>
                    </a:moveTo>
                    <a:lnTo>
                      <a:pt x="1728" y="480"/>
                    </a:lnTo>
                    <a:lnTo>
                      <a:pt x="380" y="482"/>
                    </a:lnTo>
                    <a:lnTo>
                      <a:pt x="354" y="480"/>
                    </a:lnTo>
                    <a:lnTo>
                      <a:pt x="308" y="489"/>
                    </a:lnTo>
                    <a:cubicBezTo>
                      <a:pt x="290" y="498"/>
                      <a:pt x="263" y="513"/>
                      <a:pt x="246" y="531"/>
                    </a:cubicBezTo>
                    <a:cubicBezTo>
                      <a:pt x="229" y="549"/>
                      <a:pt x="215" y="574"/>
                      <a:pt x="206" y="597"/>
                    </a:cubicBezTo>
                    <a:cubicBezTo>
                      <a:pt x="197" y="620"/>
                      <a:pt x="194" y="643"/>
                      <a:pt x="192" y="666"/>
                    </a:cubicBezTo>
                    <a:lnTo>
                      <a:pt x="192" y="735"/>
                    </a:lnTo>
                    <a:lnTo>
                      <a:pt x="0" y="735"/>
                    </a:lnTo>
                    <a:lnTo>
                      <a:pt x="0" y="480"/>
                    </a:lnTo>
                    <a:lnTo>
                      <a:pt x="0" y="0"/>
                    </a:lnTo>
                    <a:lnTo>
                      <a:pt x="1728" y="0"/>
                    </a:lnTo>
                    <a:close/>
                  </a:path>
                </a:pathLst>
              </a:custGeom>
              <a:solidFill>
                <a:schemeClr val="accent2"/>
              </a:solidFill>
              <a:ln w="9525" cap="flat" cmpd="sng">
                <a:noFill/>
                <a:prstDash val="solid"/>
                <a:miter lim="800000"/>
                <a:headEnd type="none" w="med" len="med"/>
                <a:tailEnd type="none" w="med" len="med"/>
              </a:ln>
              <a:effectLst/>
            </p:spPr>
            <p:txBody>
              <a:bodyPr wrap="none"/>
              <a:lstStyle/>
              <a:p>
                <a:endParaRPr lang="en-US"/>
              </a:p>
            </p:txBody>
          </p:sp>
        </p:grpSp>
        <p:grpSp>
          <p:nvGrpSpPr>
            <p:cNvPr id="245766" name="Group 6"/>
            <p:cNvGrpSpPr>
              <a:grpSpLocks/>
            </p:cNvGrpSpPr>
            <p:nvPr/>
          </p:nvGrpSpPr>
          <p:grpSpPr bwMode="auto">
            <a:xfrm>
              <a:off x="144" y="1248"/>
              <a:ext cx="4656" cy="201"/>
              <a:chOff x="144" y="1248"/>
              <a:chExt cx="4656" cy="201"/>
            </a:xfrm>
          </p:grpSpPr>
          <p:sp>
            <p:nvSpPr>
              <p:cNvPr id="245767" name="AutoShape 7"/>
              <p:cNvSpPr>
                <a:spLocks noChangeArrowheads="1"/>
              </p:cNvSpPr>
              <p:nvPr/>
            </p:nvSpPr>
            <p:spPr bwMode="auto">
              <a:xfrm>
                <a:off x="384" y="1248"/>
                <a:ext cx="4416" cy="200"/>
              </a:xfrm>
              <a:prstGeom prst="roundRect">
                <a:avLst>
                  <a:gd name="adj" fmla="val 0"/>
                </a:avLst>
              </a:prstGeom>
              <a:solidFill>
                <a:schemeClr val="hlink"/>
              </a:solidFill>
              <a:ln w="9525">
                <a:noFill/>
                <a:round/>
                <a:headEnd/>
                <a:tailEnd/>
              </a:ln>
              <a:effectLst/>
            </p:spPr>
            <p:txBody>
              <a:bodyPr wrap="none" anchor="ctr"/>
              <a:lstStyle/>
              <a:p>
                <a:endParaRPr lang="en-US"/>
              </a:p>
            </p:txBody>
          </p:sp>
          <p:sp>
            <p:nvSpPr>
              <p:cNvPr id="245768" name="AutoShape 8"/>
              <p:cNvSpPr>
                <a:spLocks noChangeArrowheads="1"/>
              </p:cNvSpPr>
              <p:nvPr/>
            </p:nvSpPr>
            <p:spPr bwMode="auto">
              <a:xfrm flipH="1">
                <a:off x="144" y="1248"/>
                <a:ext cx="248" cy="201"/>
              </a:xfrm>
              <a:prstGeom prst="flowChartDelay">
                <a:avLst/>
              </a:prstGeom>
              <a:solidFill>
                <a:schemeClr val="hlink"/>
              </a:solidFill>
              <a:ln w="9525">
                <a:noFill/>
                <a:miter lim="800000"/>
                <a:headEnd/>
                <a:tailEnd/>
              </a:ln>
              <a:effectLst/>
            </p:spPr>
            <p:txBody>
              <a:bodyPr wrap="none" anchor="ctr"/>
              <a:lstStyle/>
              <a:p>
                <a:endParaRPr lang="en-US"/>
              </a:p>
            </p:txBody>
          </p:sp>
        </p:grpSp>
      </p:grpSp>
      <p:sp>
        <p:nvSpPr>
          <p:cNvPr id="245769" name="AutoShape 9"/>
          <p:cNvSpPr>
            <a:spLocks noGrp="1" noChangeArrowheads="1"/>
          </p:cNvSpPr>
          <p:nvPr>
            <p:ph type="title"/>
          </p:nvPr>
        </p:nvSpPr>
        <p:spPr bwMode="auto">
          <a:xfrm>
            <a:off x="762000" y="762000"/>
            <a:ext cx="7924800" cy="1143000"/>
          </a:xfrm>
          <a:prstGeom prst="roundRect">
            <a:avLst>
              <a:gd name="adj" fmla="val 21667"/>
            </a:avLst>
          </a:prstGeom>
          <a:noFill/>
          <a:ln w="9525">
            <a:noFill/>
            <a:round/>
            <a:headEnd/>
            <a:tailEnd/>
          </a:ln>
          <a:effectLst/>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245770" name="Rectangle 10"/>
          <p:cNvSpPr>
            <a:spLocks noGrp="1" noChangeArrowheads="1"/>
          </p:cNvSpPr>
          <p:nvPr>
            <p:ph type="body" idx="1"/>
          </p:nvPr>
        </p:nvSpPr>
        <p:spPr bwMode="auto">
          <a:xfrm>
            <a:off x="838200" y="2362200"/>
            <a:ext cx="7693025" cy="37242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45771" name="Rectangle 11"/>
          <p:cNvSpPr>
            <a:spLocks noGrp="1" noChangeArrowheads="1"/>
          </p:cNvSpPr>
          <p:nvPr>
            <p:ph type="dt" sz="half" idx="2"/>
          </p:nvPr>
        </p:nvSpPr>
        <p:spPr bwMode="auto">
          <a:xfrm>
            <a:off x="2438400" y="6248400"/>
            <a:ext cx="2130425" cy="47466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400"/>
            </a:lvl1pPr>
          </a:lstStyle>
          <a:p>
            <a:fld id="{4C05DDED-06F1-4DE3-AC5E-B7F6279DC10F}" type="datetimeFigureOut">
              <a:rPr lang="en-US"/>
              <a:pPr/>
              <a:t>5/3/2013</a:t>
            </a:fld>
            <a:endParaRPr lang="en-US"/>
          </a:p>
        </p:txBody>
      </p:sp>
      <p:sp>
        <p:nvSpPr>
          <p:cNvPr id="245772" name="Rectangle 12"/>
          <p:cNvSpPr>
            <a:spLocks noGrp="1" noChangeArrowheads="1"/>
          </p:cNvSpPr>
          <p:nvPr>
            <p:ph type="ftr" sz="quarter" idx="3"/>
          </p:nvPr>
        </p:nvSpPr>
        <p:spPr bwMode="auto">
          <a:xfrm>
            <a:off x="5791200" y="6248400"/>
            <a:ext cx="2897188" cy="47466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400"/>
            </a:lvl1pPr>
          </a:lstStyle>
          <a:p>
            <a:endParaRPr lang="en-US"/>
          </a:p>
        </p:txBody>
      </p:sp>
      <p:sp>
        <p:nvSpPr>
          <p:cNvPr id="245773" name="Rectangle 13"/>
          <p:cNvSpPr>
            <a:spLocks noGrp="1" noChangeArrowheads="1"/>
          </p:cNvSpPr>
          <p:nvPr>
            <p:ph type="sldNum" sz="quarter" idx="4"/>
          </p:nvPr>
        </p:nvSpPr>
        <p:spPr bwMode="auto">
          <a:xfrm>
            <a:off x="84138" y="6242050"/>
            <a:ext cx="587375" cy="488950"/>
          </a:xfrm>
          <a:prstGeom prst="rect">
            <a:avLst/>
          </a:prstGeom>
          <a:noFill/>
          <a:ln w="9525">
            <a:noFill/>
            <a:miter lim="800000"/>
            <a:headEnd/>
            <a:tailEnd/>
          </a:ln>
          <a:effectLst/>
        </p:spPr>
        <p:txBody>
          <a:bodyPr vert="horz" wrap="square" lIns="91440" tIns="45720" rIns="91440" bIns="45720" numCol="1" anchor="b" anchorCtr="1" compatLnSpc="1">
            <a:prstTxWarp prst="textNoShape">
              <a:avLst/>
            </a:prstTxWarp>
          </a:bodyPr>
          <a:lstStyle>
            <a:lvl1pPr>
              <a:defRPr sz="2600" b="1">
                <a:solidFill>
                  <a:schemeClr val="bg1"/>
                </a:solidFill>
              </a:defRPr>
            </a:lvl1pPr>
          </a:lstStyle>
          <a:p>
            <a:fld id="{F94F48B8-A42E-4AA2-A44D-75EF075031DD}"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732" r:id="rId1"/>
    <p:sldLayoutId id="2147483733" r:id="rId2"/>
    <p:sldLayoutId id="2147483734" r:id="rId3"/>
    <p:sldLayoutId id="2147483735" r:id="rId4"/>
    <p:sldLayoutId id="2147483736" r:id="rId5"/>
    <p:sldLayoutId id="2147483737" r:id="rId6"/>
    <p:sldLayoutId id="2147483738" r:id="rId7"/>
    <p:sldLayoutId id="2147483739" r:id="rId8"/>
    <p:sldLayoutId id="2147483740" r:id="rId9"/>
    <p:sldLayoutId id="2147483741" r:id="rId10"/>
    <p:sldLayoutId id="2147483742" r:id="rId11"/>
  </p:sldLayoutIdLst>
  <p:txStyles>
    <p:titleStyle>
      <a:lvl1pPr algn="l" rtl="0" fontAlgn="base">
        <a:lnSpc>
          <a:spcPct val="90000"/>
        </a:lnSpc>
        <a:spcBef>
          <a:spcPct val="0"/>
        </a:spcBef>
        <a:spcAft>
          <a:spcPct val="0"/>
        </a:spcAft>
        <a:defRPr sz="3600" b="1">
          <a:solidFill>
            <a:schemeClr val="tx2"/>
          </a:solidFill>
          <a:latin typeface="+mj-lt"/>
          <a:ea typeface="+mj-ea"/>
          <a:cs typeface="+mj-cs"/>
        </a:defRPr>
      </a:lvl1pPr>
      <a:lvl2pPr algn="l" rtl="0" fontAlgn="base">
        <a:lnSpc>
          <a:spcPct val="90000"/>
        </a:lnSpc>
        <a:spcBef>
          <a:spcPct val="0"/>
        </a:spcBef>
        <a:spcAft>
          <a:spcPct val="0"/>
        </a:spcAft>
        <a:defRPr sz="3600" b="1">
          <a:solidFill>
            <a:schemeClr val="tx2"/>
          </a:solidFill>
          <a:latin typeface="Arial" charset="0"/>
          <a:cs typeface="Arial" charset="0"/>
        </a:defRPr>
      </a:lvl2pPr>
      <a:lvl3pPr algn="l" rtl="0" fontAlgn="base">
        <a:lnSpc>
          <a:spcPct val="90000"/>
        </a:lnSpc>
        <a:spcBef>
          <a:spcPct val="0"/>
        </a:spcBef>
        <a:spcAft>
          <a:spcPct val="0"/>
        </a:spcAft>
        <a:defRPr sz="3600" b="1">
          <a:solidFill>
            <a:schemeClr val="tx2"/>
          </a:solidFill>
          <a:latin typeface="Arial" charset="0"/>
          <a:cs typeface="Arial" charset="0"/>
        </a:defRPr>
      </a:lvl3pPr>
      <a:lvl4pPr algn="l" rtl="0" fontAlgn="base">
        <a:lnSpc>
          <a:spcPct val="90000"/>
        </a:lnSpc>
        <a:spcBef>
          <a:spcPct val="0"/>
        </a:spcBef>
        <a:spcAft>
          <a:spcPct val="0"/>
        </a:spcAft>
        <a:defRPr sz="3600" b="1">
          <a:solidFill>
            <a:schemeClr val="tx2"/>
          </a:solidFill>
          <a:latin typeface="Arial" charset="0"/>
          <a:cs typeface="Arial" charset="0"/>
        </a:defRPr>
      </a:lvl4pPr>
      <a:lvl5pPr algn="l" rtl="0" fontAlgn="base">
        <a:lnSpc>
          <a:spcPct val="90000"/>
        </a:lnSpc>
        <a:spcBef>
          <a:spcPct val="0"/>
        </a:spcBef>
        <a:spcAft>
          <a:spcPct val="0"/>
        </a:spcAft>
        <a:defRPr sz="3600" b="1">
          <a:solidFill>
            <a:schemeClr val="tx2"/>
          </a:solidFill>
          <a:latin typeface="Arial" charset="0"/>
          <a:cs typeface="Arial" charset="0"/>
        </a:defRPr>
      </a:lvl5pPr>
      <a:lvl6pPr marL="457200" algn="l" rtl="0" fontAlgn="base">
        <a:lnSpc>
          <a:spcPct val="90000"/>
        </a:lnSpc>
        <a:spcBef>
          <a:spcPct val="0"/>
        </a:spcBef>
        <a:spcAft>
          <a:spcPct val="0"/>
        </a:spcAft>
        <a:defRPr sz="3600" b="1">
          <a:solidFill>
            <a:schemeClr val="tx2"/>
          </a:solidFill>
          <a:latin typeface="Arial" charset="0"/>
          <a:cs typeface="Arial" charset="0"/>
        </a:defRPr>
      </a:lvl6pPr>
      <a:lvl7pPr marL="914400" algn="l" rtl="0" fontAlgn="base">
        <a:lnSpc>
          <a:spcPct val="90000"/>
        </a:lnSpc>
        <a:spcBef>
          <a:spcPct val="0"/>
        </a:spcBef>
        <a:spcAft>
          <a:spcPct val="0"/>
        </a:spcAft>
        <a:defRPr sz="3600" b="1">
          <a:solidFill>
            <a:schemeClr val="tx2"/>
          </a:solidFill>
          <a:latin typeface="Arial" charset="0"/>
          <a:cs typeface="Arial" charset="0"/>
        </a:defRPr>
      </a:lvl7pPr>
      <a:lvl8pPr marL="1371600" algn="l" rtl="0" fontAlgn="base">
        <a:lnSpc>
          <a:spcPct val="90000"/>
        </a:lnSpc>
        <a:spcBef>
          <a:spcPct val="0"/>
        </a:spcBef>
        <a:spcAft>
          <a:spcPct val="0"/>
        </a:spcAft>
        <a:defRPr sz="3600" b="1">
          <a:solidFill>
            <a:schemeClr val="tx2"/>
          </a:solidFill>
          <a:latin typeface="Arial" charset="0"/>
          <a:cs typeface="Arial" charset="0"/>
        </a:defRPr>
      </a:lvl8pPr>
      <a:lvl9pPr marL="1828800" algn="l" rtl="0" fontAlgn="base">
        <a:lnSpc>
          <a:spcPct val="90000"/>
        </a:lnSpc>
        <a:spcBef>
          <a:spcPct val="0"/>
        </a:spcBef>
        <a:spcAft>
          <a:spcPct val="0"/>
        </a:spcAft>
        <a:defRPr sz="3600" b="1">
          <a:solidFill>
            <a:schemeClr val="tx2"/>
          </a:solidFill>
          <a:latin typeface="Arial" charset="0"/>
          <a:cs typeface="Arial" charset="0"/>
        </a:defRPr>
      </a:lvl9pPr>
    </p:titleStyle>
    <p:bodyStyle>
      <a:lvl1pPr marL="342900" indent="-342900" algn="l" rtl="0" fontAlgn="base">
        <a:spcBef>
          <a:spcPct val="20000"/>
        </a:spcBef>
        <a:spcAft>
          <a:spcPct val="0"/>
        </a:spcAft>
        <a:buClr>
          <a:schemeClr val="tx1"/>
        </a:buClr>
        <a:buSzPct val="75000"/>
        <a:buFont typeface="Wingdings" pitchFamily="2" charset="2"/>
        <a:buChar char="l"/>
        <a:defRPr sz="2800">
          <a:solidFill>
            <a:schemeClr val="tx1"/>
          </a:solidFill>
          <a:latin typeface="+mn-lt"/>
          <a:ea typeface="+mn-ea"/>
          <a:cs typeface="+mn-cs"/>
        </a:defRPr>
      </a:lvl1pPr>
      <a:lvl2pPr marL="742950" indent="-285750" algn="l" rtl="0" fontAlgn="base">
        <a:spcBef>
          <a:spcPct val="20000"/>
        </a:spcBef>
        <a:spcAft>
          <a:spcPct val="0"/>
        </a:spcAft>
        <a:buClr>
          <a:schemeClr val="tx1"/>
        </a:buClr>
        <a:buSzPct val="75000"/>
        <a:buChar char="–"/>
        <a:defRPr sz="2400">
          <a:solidFill>
            <a:schemeClr val="tx1"/>
          </a:solidFill>
          <a:latin typeface="+mn-lt"/>
          <a:cs typeface="+mn-cs"/>
        </a:defRPr>
      </a:lvl2pPr>
      <a:lvl3pPr marL="1143000" indent="-228600" algn="l" rtl="0" fontAlgn="base">
        <a:spcBef>
          <a:spcPct val="20000"/>
        </a:spcBef>
        <a:spcAft>
          <a:spcPct val="0"/>
        </a:spcAft>
        <a:buClr>
          <a:schemeClr val="tx1"/>
        </a:buClr>
        <a:buSzPct val="75000"/>
        <a:buFont typeface="Wingdings" pitchFamily="2" charset="2"/>
        <a:buChar char="l"/>
        <a:defRPr sz="2000">
          <a:solidFill>
            <a:schemeClr val="tx1"/>
          </a:solidFill>
          <a:latin typeface="+mn-lt"/>
          <a:cs typeface="+mn-cs"/>
        </a:defRPr>
      </a:lvl3pPr>
      <a:lvl4pPr marL="1600200" indent="-228600" algn="l" rtl="0" fontAlgn="base">
        <a:spcBef>
          <a:spcPct val="20000"/>
        </a:spcBef>
        <a:spcAft>
          <a:spcPct val="0"/>
        </a:spcAft>
        <a:buClr>
          <a:schemeClr val="tx1"/>
        </a:buClr>
        <a:buSzPct val="80000"/>
        <a:buChar char="–"/>
        <a:defRPr>
          <a:solidFill>
            <a:schemeClr val="tx1"/>
          </a:solidFill>
          <a:latin typeface="+mn-lt"/>
          <a:cs typeface="+mn-cs"/>
        </a:defRPr>
      </a:lvl4pPr>
      <a:lvl5pPr marL="2057400" indent="-228600" algn="l" rtl="0" fontAlgn="base">
        <a:spcBef>
          <a:spcPct val="20000"/>
        </a:spcBef>
        <a:spcAft>
          <a:spcPct val="0"/>
        </a:spcAft>
        <a:buClr>
          <a:schemeClr val="tx1"/>
        </a:buClr>
        <a:buSzPct val="65000"/>
        <a:buFont typeface="Wingdings" pitchFamily="2" charset="2"/>
        <a:buChar char="l"/>
        <a:defRPr>
          <a:solidFill>
            <a:schemeClr val="tx1"/>
          </a:solidFill>
          <a:latin typeface="+mn-lt"/>
          <a:cs typeface="+mn-cs"/>
        </a:defRPr>
      </a:lvl5pPr>
      <a:lvl6pPr marL="2514600" indent="-228600" algn="l" rtl="0" fontAlgn="base">
        <a:spcBef>
          <a:spcPct val="20000"/>
        </a:spcBef>
        <a:spcAft>
          <a:spcPct val="0"/>
        </a:spcAft>
        <a:buClr>
          <a:schemeClr val="tx1"/>
        </a:buClr>
        <a:buSzPct val="65000"/>
        <a:buFont typeface="Wingdings" pitchFamily="2" charset="2"/>
        <a:buChar char="l"/>
        <a:defRPr>
          <a:solidFill>
            <a:schemeClr val="tx1"/>
          </a:solidFill>
          <a:latin typeface="+mn-lt"/>
          <a:cs typeface="+mn-cs"/>
        </a:defRPr>
      </a:lvl6pPr>
      <a:lvl7pPr marL="2971800" indent="-228600" algn="l" rtl="0" fontAlgn="base">
        <a:spcBef>
          <a:spcPct val="20000"/>
        </a:spcBef>
        <a:spcAft>
          <a:spcPct val="0"/>
        </a:spcAft>
        <a:buClr>
          <a:schemeClr val="tx1"/>
        </a:buClr>
        <a:buSzPct val="65000"/>
        <a:buFont typeface="Wingdings" pitchFamily="2" charset="2"/>
        <a:buChar char="l"/>
        <a:defRPr>
          <a:solidFill>
            <a:schemeClr val="tx1"/>
          </a:solidFill>
          <a:latin typeface="+mn-lt"/>
          <a:cs typeface="+mn-cs"/>
        </a:defRPr>
      </a:lvl7pPr>
      <a:lvl8pPr marL="3429000" indent="-228600" algn="l" rtl="0" fontAlgn="base">
        <a:spcBef>
          <a:spcPct val="20000"/>
        </a:spcBef>
        <a:spcAft>
          <a:spcPct val="0"/>
        </a:spcAft>
        <a:buClr>
          <a:schemeClr val="tx1"/>
        </a:buClr>
        <a:buSzPct val="65000"/>
        <a:buFont typeface="Wingdings" pitchFamily="2" charset="2"/>
        <a:buChar char="l"/>
        <a:defRPr>
          <a:solidFill>
            <a:schemeClr val="tx1"/>
          </a:solidFill>
          <a:latin typeface="+mn-lt"/>
          <a:cs typeface="+mn-cs"/>
        </a:defRPr>
      </a:lvl8pPr>
      <a:lvl9pPr marL="3886200" indent="-228600" algn="l" rtl="0" fontAlgn="base">
        <a:spcBef>
          <a:spcPct val="20000"/>
        </a:spcBef>
        <a:spcAft>
          <a:spcPct val="0"/>
        </a:spcAft>
        <a:buClr>
          <a:schemeClr val="tx1"/>
        </a:buClr>
        <a:buSzPct val="65000"/>
        <a:buFont typeface="Wingdings" pitchFamily="2" charset="2"/>
        <a:buChar char="l"/>
        <a:defRPr>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1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image" Target="../media/image22.gif"/><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29.jpeg"/></Relationships>
</file>

<file path=ppt/slides/_rels/slide27.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IronManWallpaper.jpg"/>
          <p:cNvPicPr>
            <a:picLocks noChangeAspect="1"/>
          </p:cNvPicPr>
          <p:nvPr/>
        </p:nvPicPr>
        <p:blipFill>
          <a:blip r:embed="rId3" cstate="print"/>
          <a:stretch>
            <a:fillRect/>
          </a:stretch>
        </p:blipFill>
        <p:spPr>
          <a:xfrm>
            <a:off x="0" y="0"/>
            <a:ext cx="9180512" cy="6885385"/>
          </a:xfrm>
          <a:prstGeom prst="rect">
            <a:avLst/>
          </a:prstGeom>
        </p:spPr>
      </p:pic>
      <p:sp>
        <p:nvSpPr>
          <p:cNvPr id="6" name="Rectangle 5"/>
          <p:cNvSpPr/>
          <p:nvPr/>
        </p:nvSpPr>
        <p:spPr>
          <a:xfrm>
            <a:off x="467544" y="2852936"/>
            <a:ext cx="5160387" cy="2246769"/>
          </a:xfrm>
          <a:prstGeom prst="rect">
            <a:avLst/>
          </a:prstGeom>
          <a:noFill/>
        </p:spPr>
        <p:txBody>
          <a:bodyPr wrap="none" lIns="91440" tIns="45720" rIns="91440" bIns="45720">
            <a:spAutoFit/>
            <a:scene3d>
              <a:camera prst="orthographicFront"/>
              <a:lightRig rig="soft" dir="t">
                <a:rot lat="0" lon="0" rev="10800000"/>
              </a:lightRig>
            </a:scene3d>
            <a:sp3d>
              <a:bevelT w="27940" h="12700"/>
              <a:contourClr>
                <a:srgbClr val="DDDDDD"/>
              </a:contourClr>
            </a:sp3d>
          </a:bodyPr>
          <a:lstStyle/>
          <a:p>
            <a:pPr algn="ctr"/>
            <a:r>
              <a:rPr lang="en-US" b="1" i="1" cap="none" spc="150" dirty="0" smtClean="0">
                <a:ln w="11430"/>
                <a:solidFill>
                  <a:srgbClr val="FFFF99"/>
                </a:solidFill>
                <a:effectLst>
                  <a:outerShdw blurRad="25400" algn="tl" rotWithShape="0">
                    <a:srgbClr val="000000">
                      <a:alpha val="43000"/>
                    </a:srgbClr>
                  </a:outerShdw>
                </a:effectLst>
                <a:latin typeface="Verdana" pitchFamily="34" charset="0"/>
              </a:rPr>
              <a:t>Inventing</a:t>
            </a:r>
          </a:p>
          <a:p>
            <a:pPr algn="ctr"/>
            <a:r>
              <a:rPr lang="en-US" sz="7200" b="1" spc="150" dirty="0" smtClean="0">
                <a:ln w="11430"/>
                <a:solidFill>
                  <a:srgbClr val="FFFF99"/>
                </a:solidFill>
                <a:effectLst>
                  <a:outerShdw blurRad="25400" algn="tl" rotWithShape="0">
                    <a:srgbClr val="000000">
                      <a:alpha val="43000"/>
                    </a:srgbClr>
                  </a:outerShdw>
                </a:effectLst>
                <a:latin typeface="Verdana" pitchFamily="34" charset="0"/>
              </a:rPr>
              <a:t>Iron Man</a:t>
            </a:r>
          </a:p>
          <a:p>
            <a:pPr algn="ctr"/>
            <a:r>
              <a:rPr lang="en-US" sz="2800" b="1" cap="none" spc="150" dirty="0" smtClean="0">
                <a:ln w="11430"/>
                <a:solidFill>
                  <a:srgbClr val="FFFF99"/>
                </a:solidFill>
                <a:effectLst>
                  <a:outerShdw blurRad="25400" algn="tl" rotWithShape="0">
                    <a:srgbClr val="000000">
                      <a:alpha val="43000"/>
                    </a:srgbClr>
                  </a:outerShdw>
                </a:effectLst>
                <a:latin typeface="Verdana" pitchFamily="34" charset="0"/>
              </a:rPr>
              <a:t>(and Iron Spider-Man)</a:t>
            </a:r>
            <a:endParaRPr lang="en-US" sz="2800" b="1" cap="none" spc="150" dirty="0">
              <a:ln w="11430"/>
              <a:solidFill>
                <a:srgbClr val="FFFF99"/>
              </a:solidFill>
              <a:effectLst>
                <a:outerShdw blurRad="25400" algn="tl" rotWithShape="0">
                  <a:srgbClr val="000000">
                    <a:alpha val="43000"/>
                  </a:srgbClr>
                </a:outerShdw>
              </a:effectLst>
              <a:latin typeface="Verdana"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IE" dirty="0" err="1" smtClean="0"/>
              <a:t>Cyborgs</a:t>
            </a:r>
            <a:endParaRPr lang="en-IE" dirty="0"/>
          </a:p>
        </p:txBody>
      </p:sp>
      <p:sp>
        <p:nvSpPr>
          <p:cNvPr id="6" name="Content Placeholder 5"/>
          <p:cNvSpPr>
            <a:spLocks noGrp="1"/>
          </p:cNvSpPr>
          <p:nvPr>
            <p:ph idx="1"/>
          </p:nvPr>
        </p:nvSpPr>
        <p:spPr>
          <a:xfrm>
            <a:off x="838201" y="2362200"/>
            <a:ext cx="4741911" cy="3724275"/>
          </a:xfrm>
        </p:spPr>
        <p:txBody>
          <a:bodyPr/>
          <a:lstStyle/>
          <a:p>
            <a:r>
              <a:rPr lang="en-IE" b="1" dirty="0" smtClean="0"/>
              <a:t>Matthew Nagle </a:t>
            </a:r>
          </a:p>
          <a:p>
            <a:r>
              <a:rPr lang="en-IE" sz="2400" dirty="0" smtClean="0"/>
              <a:t>Born October 16, 1979</a:t>
            </a:r>
          </a:p>
          <a:p>
            <a:r>
              <a:rPr lang="en-IE" sz="2400" dirty="0" smtClean="0"/>
              <a:t>Died July 24, 2007 </a:t>
            </a:r>
          </a:p>
          <a:p>
            <a:r>
              <a:rPr lang="en-IE" sz="2400" dirty="0" smtClean="0"/>
              <a:t>The first person to use a brain-computer interface to restore functionality lost due to paralysis. He was a C3 </a:t>
            </a:r>
            <a:r>
              <a:rPr lang="en-IE" sz="2400" dirty="0" err="1" smtClean="0"/>
              <a:t>tetraplegic</a:t>
            </a:r>
            <a:r>
              <a:rPr lang="en-IE" sz="2400" dirty="0" smtClean="0"/>
              <a:t>, paralyzed from the neck down after being stabbed.</a:t>
            </a:r>
          </a:p>
        </p:txBody>
      </p:sp>
      <p:pic>
        <p:nvPicPr>
          <p:cNvPr id="7" name="Picture 6" descr="MattNagle.jpg"/>
          <p:cNvPicPr>
            <a:picLocks noChangeAspect="1"/>
          </p:cNvPicPr>
          <p:nvPr/>
        </p:nvPicPr>
        <p:blipFill>
          <a:blip r:embed="rId3" cstate="print"/>
          <a:stretch>
            <a:fillRect/>
          </a:stretch>
        </p:blipFill>
        <p:spPr>
          <a:xfrm>
            <a:off x="5508104" y="1412776"/>
            <a:ext cx="3423777" cy="4536504"/>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IE" dirty="0" err="1" smtClean="0"/>
              <a:t>Cyborgs</a:t>
            </a:r>
            <a:endParaRPr lang="en-IE" dirty="0"/>
          </a:p>
        </p:txBody>
      </p:sp>
      <p:sp>
        <p:nvSpPr>
          <p:cNvPr id="6" name="Content Placeholder 5"/>
          <p:cNvSpPr>
            <a:spLocks noGrp="1"/>
          </p:cNvSpPr>
          <p:nvPr>
            <p:ph idx="1"/>
          </p:nvPr>
        </p:nvSpPr>
        <p:spPr>
          <a:xfrm>
            <a:off x="838201" y="2362200"/>
            <a:ext cx="4741911" cy="3724275"/>
          </a:xfrm>
        </p:spPr>
        <p:txBody>
          <a:bodyPr/>
          <a:lstStyle/>
          <a:p>
            <a:r>
              <a:rPr lang="en-IE" b="1" dirty="0" err="1" smtClean="0"/>
              <a:t>Lepht</a:t>
            </a:r>
            <a:r>
              <a:rPr lang="en-IE" b="1" dirty="0" smtClean="0"/>
              <a:t> Anonym </a:t>
            </a:r>
          </a:p>
          <a:p>
            <a:r>
              <a:rPr lang="en-IE" dirty="0" smtClean="0"/>
              <a:t>A bio-hacker based in Berlin who performs self-surgeries in order to explore and affect a personal transition to a physical </a:t>
            </a:r>
            <a:r>
              <a:rPr lang="en-IE" dirty="0" err="1" smtClean="0"/>
              <a:t>cyborg</a:t>
            </a:r>
            <a:r>
              <a:rPr lang="en-IE" dirty="0" smtClean="0"/>
              <a:t> state. </a:t>
            </a:r>
          </a:p>
        </p:txBody>
      </p:sp>
      <p:pic>
        <p:nvPicPr>
          <p:cNvPr id="8" name="Picture 7" descr="LephtAnonym.JPG"/>
          <p:cNvPicPr>
            <a:picLocks noChangeAspect="1"/>
          </p:cNvPicPr>
          <p:nvPr/>
        </p:nvPicPr>
        <p:blipFill>
          <a:blip r:embed="rId3" cstate="print"/>
          <a:stretch>
            <a:fillRect/>
          </a:stretch>
        </p:blipFill>
        <p:spPr>
          <a:xfrm>
            <a:off x="5364088" y="1556792"/>
            <a:ext cx="3526792" cy="4176464"/>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IE" dirty="0" smtClean="0"/>
              <a:t>Prosthetics and </a:t>
            </a:r>
            <a:r>
              <a:rPr lang="en-IE" dirty="0" err="1" smtClean="0"/>
              <a:t>Neuroprosthetics</a:t>
            </a:r>
            <a:endParaRPr lang="en-IE" dirty="0"/>
          </a:p>
        </p:txBody>
      </p:sp>
      <p:sp>
        <p:nvSpPr>
          <p:cNvPr id="6" name="Content Placeholder 5"/>
          <p:cNvSpPr>
            <a:spLocks noGrp="1"/>
          </p:cNvSpPr>
          <p:nvPr>
            <p:ph idx="1"/>
          </p:nvPr>
        </p:nvSpPr>
        <p:spPr>
          <a:xfrm>
            <a:off x="838201" y="2362200"/>
            <a:ext cx="7478215" cy="3724275"/>
          </a:xfrm>
        </p:spPr>
        <p:txBody>
          <a:bodyPr/>
          <a:lstStyle/>
          <a:p>
            <a:r>
              <a:rPr lang="en-IE" dirty="0" smtClean="0"/>
              <a:t>Neural </a:t>
            </a:r>
            <a:r>
              <a:rPr lang="en-IE" dirty="0" smtClean="0"/>
              <a:t>prostheses are a series of devices that can substitute a motor, sensory or cognitive modality that might have been damaged as a result of an injury or a disease.</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IE" dirty="0" smtClean="0"/>
              <a:t>Raytheon </a:t>
            </a:r>
            <a:r>
              <a:rPr lang="en-IE" dirty="0" err="1" smtClean="0"/>
              <a:t>Sarcos</a:t>
            </a:r>
            <a:r>
              <a:rPr lang="en-IE" dirty="0" smtClean="0"/>
              <a:t> Exoskeleton</a:t>
            </a:r>
            <a:endParaRPr lang="en-IE" dirty="0"/>
          </a:p>
        </p:txBody>
      </p:sp>
      <p:sp>
        <p:nvSpPr>
          <p:cNvPr id="6" name="Content Placeholder 5"/>
          <p:cNvSpPr>
            <a:spLocks noGrp="1"/>
          </p:cNvSpPr>
          <p:nvPr>
            <p:ph idx="1"/>
          </p:nvPr>
        </p:nvSpPr>
        <p:spPr>
          <a:xfrm>
            <a:off x="838201" y="2362200"/>
            <a:ext cx="4381871" cy="3724275"/>
          </a:xfrm>
        </p:spPr>
        <p:txBody>
          <a:bodyPr/>
          <a:lstStyle/>
          <a:p>
            <a:r>
              <a:rPr lang="en-IE" sz="2000" dirty="0" smtClean="0"/>
              <a:t>Designed primarily with military purposes in mind, the XOS </a:t>
            </a:r>
            <a:r>
              <a:rPr lang="en-IE" sz="2000" dirty="0" smtClean="0"/>
              <a:t>Exoskeleton is </a:t>
            </a:r>
            <a:r>
              <a:rPr lang="en-IE" sz="2000" dirty="0" smtClean="0"/>
              <a:t>the robot </a:t>
            </a:r>
            <a:r>
              <a:rPr lang="en-IE" sz="2000" dirty="0" smtClean="0"/>
              <a:t>that allows </a:t>
            </a:r>
            <a:r>
              <a:rPr lang="en-IE" sz="2000" dirty="0" smtClean="0"/>
              <a:t>the wearer to lift or carry up to two hundred pounds repeatedly without tiring. </a:t>
            </a:r>
            <a:endParaRPr lang="en-IE" sz="2000" dirty="0" smtClean="0"/>
          </a:p>
          <a:p>
            <a:r>
              <a:rPr lang="en-IE" sz="2000" dirty="0" smtClean="0"/>
              <a:t>It's </a:t>
            </a:r>
            <a:r>
              <a:rPr lang="en-IE" sz="2000" dirty="0" smtClean="0"/>
              <a:t>unique because it's one of the few full-body exoskeleton robots available. Most robot exoskeletons are broken up into either legs or arms</a:t>
            </a:r>
            <a:r>
              <a:rPr lang="en-IE" sz="2000" dirty="0" smtClean="0"/>
              <a:t>.</a:t>
            </a:r>
            <a:endParaRPr lang="en-IE" sz="2000" dirty="0" smtClean="0"/>
          </a:p>
        </p:txBody>
      </p:sp>
      <p:pic>
        <p:nvPicPr>
          <p:cNvPr id="8" name="Picture 7" descr="Raytheon.jpg"/>
          <p:cNvPicPr>
            <a:picLocks noChangeAspect="1"/>
          </p:cNvPicPr>
          <p:nvPr/>
        </p:nvPicPr>
        <p:blipFill>
          <a:blip r:embed="rId3" cstate="print"/>
          <a:stretch>
            <a:fillRect/>
          </a:stretch>
        </p:blipFill>
        <p:spPr>
          <a:xfrm>
            <a:off x="5436096" y="2284214"/>
            <a:ext cx="3707903" cy="4601170"/>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IE" dirty="0" smtClean="0"/>
              <a:t>HAL 5 Hybrid Assistive Limb</a:t>
            </a:r>
            <a:endParaRPr lang="en-IE" dirty="0"/>
          </a:p>
        </p:txBody>
      </p:sp>
      <p:sp>
        <p:nvSpPr>
          <p:cNvPr id="6" name="Content Placeholder 5"/>
          <p:cNvSpPr>
            <a:spLocks noGrp="1"/>
          </p:cNvSpPr>
          <p:nvPr>
            <p:ph idx="1"/>
          </p:nvPr>
        </p:nvSpPr>
        <p:spPr>
          <a:xfrm>
            <a:off x="838201" y="2362200"/>
            <a:ext cx="4381871" cy="3724275"/>
          </a:xfrm>
        </p:spPr>
        <p:txBody>
          <a:bodyPr/>
          <a:lstStyle/>
          <a:p>
            <a:r>
              <a:rPr lang="en-IE" sz="2000" dirty="0" smtClean="0"/>
              <a:t>The Hybrid Assistive Limb (also known as HAL) is a powered exoskeleton suit developed by Japan's Tsukuba University and the robotics company CYBERDYNE. </a:t>
            </a:r>
          </a:p>
          <a:p>
            <a:r>
              <a:rPr lang="en-IE" sz="2000" dirty="0" smtClean="0"/>
              <a:t>It has been designed to support and expand the physical capabilities of its users, particularly people with physical disabilities. </a:t>
            </a:r>
            <a:endParaRPr lang="en-IE" b="1" dirty="0"/>
          </a:p>
        </p:txBody>
      </p:sp>
      <p:pic>
        <p:nvPicPr>
          <p:cNvPr id="8" name="Picture 7" descr="cyberdyne-hal-5.jpg"/>
          <p:cNvPicPr>
            <a:picLocks noChangeAspect="1"/>
          </p:cNvPicPr>
          <p:nvPr/>
        </p:nvPicPr>
        <p:blipFill>
          <a:blip r:embed="rId3" cstate="print"/>
          <a:stretch>
            <a:fillRect/>
          </a:stretch>
        </p:blipFill>
        <p:spPr>
          <a:xfrm>
            <a:off x="5940152" y="1844825"/>
            <a:ext cx="3031022" cy="4935380"/>
          </a:xfrm>
          <a:prstGeom prst="rect">
            <a:avLst/>
          </a:prstGeo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IE" dirty="0" err="1" smtClean="0"/>
              <a:t>TitanArm</a:t>
            </a:r>
            <a:endParaRPr lang="en-IE" dirty="0"/>
          </a:p>
        </p:txBody>
      </p:sp>
      <p:sp>
        <p:nvSpPr>
          <p:cNvPr id="6" name="Content Placeholder 5"/>
          <p:cNvSpPr>
            <a:spLocks noGrp="1"/>
          </p:cNvSpPr>
          <p:nvPr>
            <p:ph idx="1"/>
          </p:nvPr>
        </p:nvSpPr>
        <p:spPr>
          <a:xfrm>
            <a:off x="838201" y="2362200"/>
            <a:ext cx="4381871" cy="3724275"/>
          </a:xfrm>
        </p:spPr>
        <p:txBody>
          <a:bodyPr/>
          <a:lstStyle/>
          <a:p>
            <a:r>
              <a:rPr lang="en-IE" sz="2000" dirty="0" smtClean="0"/>
              <a:t>An </a:t>
            </a:r>
            <a:r>
              <a:rPr lang="en-IE" sz="2000" dirty="0" err="1" smtClean="0"/>
              <a:t>untethered</a:t>
            </a:r>
            <a:r>
              <a:rPr lang="en-IE" sz="2000" dirty="0" smtClean="0"/>
              <a:t>, powered, upper body exoskeleton for use in the fields of rehabilitation and therapeutic application, as well as occupations requiring augmented strength. </a:t>
            </a:r>
          </a:p>
          <a:p>
            <a:r>
              <a:rPr lang="en-IE" sz="2000" dirty="0" smtClean="0"/>
              <a:t>Though systems exist, past exoskeleton endeavours have led to bulky, expensive, invasive, and tethered solutions. </a:t>
            </a:r>
            <a:endParaRPr lang="en-IE" b="1" dirty="0"/>
          </a:p>
        </p:txBody>
      </p:sp>
      <p:pic>
        <p:nvPicPr>
          <p:cNvPr id="7" name="Picture 6" descr="Titan_Arm.jpg"/>
          <p:cNvPicPr>
            <a:picLocks noChangeAspect="1"/>
          </p:cNvPicPr>
          <p:nvPr/>
        </p:nvPicPr>
        <p:blipFill>
          <a:blip r:embed="rId3" cstate="print"/>
          <a:stretch>
            <a:fillRect/>
          </a:stretch>
        </p:blipFill>
        <p:spPr>
          <a:xfrm>
            <a:off x="5436096" y="1844824"/>
            <a:ext cx="3434561" cy="4581704"/>
          </a:xfrm>
          <a:prstGeom prst="rect">
            <a:avLst/>
          </a:prstGeo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IE" dirty="0" err="1" smtClean="0"/>
              <a:t>WalkAide</a:t>
            </a:r>
            <a:endParaRPr lang="en-IE" dirty="0"/>
          </a:p>
        </p:txBody>
      </p:sp>
      <p:sp>
        <p:nvSpPr>
          <p:cNvPr id="6" name="Content Placeholder 5"/>
          <p:cNvSpPr>
            <a:spLocks noGrp="1"/>
          </p:cNvSpPr>
          <p:nvPr>
            <p:ph idx="1"/>
          </p:nvPr>
        </p:nvSpPr>
        <p:spPr>
          <a:xfrm>
            <a:off x="838201" y="2362200"/>
            <a:ext cx="4381871" cy="3724275"/>
          </a:xfrm>
        </p:spPr>
        <p:txBody>
          <a:bodyPr/>
          <a:lstStyle/>
          <a:p>
            <a:r>
              <a:rPr lang="en-IE" sz="2000" dirty="0" err="1" smtClean="0"/>
              <a:t>WalkAide</a:t>
            </a:r>
            <a:r>
              <a:rPr lang="en-IE" sz="2000" dirty="0" smtClean="0"/>
              <a:t> is a class II, FDA cleared medical device, designed to improve walking ability in people experiencing foot drop caused by upper motor neuron injuries or conditions such as: </a:t>
            </a:r>
          </a:p>
          <a:p>
            <a:pPr lvl="1"/>
            <a:r>
              <a:rPr lang="en-IE" sz="1800" dirty="0" smtClean="0"/>
              <a:t>Multiple Sclerosis (MS)</a:t>
            </a:r>
          </a:p>
          <a:p>
            <a:pPr lvl="1"/>
            <a:r>
              <a:rPr lang="en-IE" sz="1800" dirty="0" smtClean="0"/>
              <a:t>Stroke (CVA)</a:t>
            </a:r>
          </a:p>
          <a:p>
            <a:pPr lvl="1"/>
            <a:r>
              <a:rPr lang="en-IE" sz="1800" dirty="0" smtClean="0"/>
              <a:t>Cerebral Palsy (CP)</a:t>
            </a:r>
          </a:p>
          <a:p>
            <a:pPr lvl="1"/>
            <a:r>
              <a:rPr lang="en-IE" sz="1800" dirty="0" smtClean="0"/>
              <a:t>Incomplete Spinal Cord Injury</a:t>
            </a:r>
          </a:p>
          <a:p>
            <a:pPr lvl="1"/>
            <a:r>
              <a:rPr lang="en-IE" sz="1800" dirty="0" smtClean="0"/>
              <a:t>Traumatic Brain Injury (TBI)</a:t>
            </a:r>
          </a:p>
          <a:p>
            <a:pPr>
              <a:buNone/>
            </a:pPr>
            <a:endParaRPr lang="en-IE" b="1" dirty="0"/>
          </a:p>
        </p:txBody>
      </p:sp>
      <p:pic>
        <p:nvPicPr>
          <p:cNvPr id="7" name="Picture 6" descr="WalkAide.jpg"/>
          <p:cNvPicPr>
            <a:picLocks noChangeAspect="1"/>
          </p:cNvPicPr>
          <p:nvPr/>
        </p:nvPicPr>
        <p:blipFill>
          <a:blip r:embed="rId3" cstate="print"/>
          <a:stretch>
            <a:fillRect/>
          </a:stretch>
        </p:blipFill>
        <p:spPr>
          <a:xfrm>
            <a:off x="5108004" y="383629"/>
            <a:ext cx="4000500" cy="5781675"/>
          </a:xfrm>
          <a:prstGeom prst="rect">
            <a:avLst/>
          </a:prstGeom>
        </p:spPr>
      </p:pic>
      <p:pic>
        <p:nvPicPr>
          <p:cNvPr id="9" name="Picture 8" descr="WalkAide2.jpg"/>
          <p:cNvPicPr>
            <a:picLocks noChangeAspect="1"/>
          </p:cNvPicPr>
          <p:nvPr/>
        </p:nvPicPr>
        <p:blipFill>
          <a:blip r:embed="rId4" cstate="print"/>
          <a:stretch>
            <a:fillRect/>
          </a:stretch>
        </p:blipFill>
        <p:spPr>
          <a:xfrm>
            <a:off x="0" y="4648122"/>
            <a:ext cx="1259631" cy="2209878"/>
          </a:xfrm>
          <a:prstGeom prst="rect">
            <a:avLst/>
          </a:prstGeo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rainGate.jpeg"/>
          <p:cNvPicPr>
            <a:picLocks noChangeAspect="1"/>
          </p:cNvPicPr>
          <p:nvPr/>
        </p:nvPicPr>
        <p:blipFill>
          <a:blip r:embed="rId3" cstate="print"/>
          <a:stretch>
            <a:fillRect/>
          </a:stretch>
        </p:blipFill>
        <p:spPr>
          <a:xfrm>
            <a:off x="4716016" y="1916832"/>
            <a:ext cx="4320480" cy="4352883"/>
          </a:xfrm>
          <a:prstGeom prst="rect">
            <a:avLst/>
          </a:prstGeom>
        </p:spPr>
      </p:pic>
      <p:sp>
        <p:nvSpPr>
          <p:cNvPr id="3" name="Title 4"/>
          <p:cNvSpPr>
            <a:spLocks noGrp="1"/>
          </p:cNvSpPr>
          <p:nvPr>
            <p:ph type="title"/>
          </p:nvPr>
        </p:nvSpPr>
        <p:spPr>
          <a:xfrm>
            <a:off x="762000" y="762000"/>
            <a:ext cx="7924800" cy="1143000"/>
          </a:xfrm>
        </p:spPr>
        <p:txBody>
          <a:bodyPr/>
          <a:lstStyle/>
          <a:p>
            <a:r>
              <a:rPr lang="en-IE" dirty="0" err="1" smtClean="0"/>
              <a:t>BrainGate</a:t>
            </a:r>
            <a:endParaRPr lang="en-IE" dirty="0"/>
          </a:p>
        </p:txBody>
      </p:sp>
      <p:sp>
        <p:nvSpPr>
          <p:cNvPr id="5" name="Content Placeholder 5"/>
          <p:cNvSpPr>
            <a:spLocks noGrp="1"/>
          </p:cNvSpPr>
          <p:nvPr>
            <p:ph idx="1"/>
          </p:nvPr>
        </p:nvSpPr>
        <p:spPr>
          <a:xfrm>
            <a:off x="838201" y="2362200"/>
            <a:ext cx="3949823" cy="3724275"/>
          </a:xfrm>
        </p:spPr>
        <p:txBody>
          <a:bodyPr/>
          <a:lstStyle/>
          <a:p>
            <a:r>
              <a:rPr lang="en-IE" sz="2000" dirty="0" err="1" smtClean="0"/>
              <a:t>BrainGate</a:t>
            </a:r>
            <a:r>
              <a:rPr lang="en-IE" sz="2000" dirty="0" smtClean="0"/>
              <a:t> is a brain implant system built and previously owned by </a:t>
            </a:r>
            <a:r>
              <a:rPr lang="en-IE" sz="2000" dirty="0" err="1" smtClean="0"/>
              <a:t>Cyberkinetics</a:t>
            </a:r>
            <a:r>
              <a:rPr lang="en-IE" sz="2000" dirty="0" smtClean="0"/>
              <a:t>, currently under development and in clinical trials, designed to help those who have lost control of their limbs, or other bodily functions, such as patients with amyotrophic lateral sclerosis (ALS) or spinal cord injury.</a:t>
            </a:r>
            <a:endParaRPr lang="en-IE" b="1"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NTU-150.JPG"/>
          <p:cNvPicPr>
            <a:picLocks noChangeAspect="1"/>
          </p:cNvPicPr>
          <p:nvPr/>
        </p:nvPicPr>
        <p:blipFill>
          <a:blip r:embed="rId3" cstate="print"/>
          <a:stretch>
            <a:fillRect/>
          </a:stretch>
        </p:blipFill>
        <p:spPr>
          <a:xfrm>
            <a:off x="0" y="288032"/>
            <a:ext cx="9144000" cy="6007184"/>
          </a:xfrm>
          <a:prstGeom prst="rect">
            <a:avLst/>
          </a:prstGeo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smtClean="0"/>
              <a:t>Multi-tasking</a:t>
            </a:r>
            <a:endParaRPr lang="en-IE" dirty="0"/>
          </a:p>
        </p:txBody>
      </p:sp>
      <p:sp>
        <p:nvSpPr>
          <p:cNvPr id="9" name="Rectangle 8"/>
          <p:cNvSpPr/>
          <p:nvPr/>
        </p:nvSpPr>
        <p:spPr>
          <a:xfrm>
            <a:off x="1259632" y="2564904"/>
            <a:ext cx="144016" cy="3672000"/>
          </a:xfrm>
          <a:prstGeom prst="rect">
            <a:avLst/>
          </a:prstGeom>
          <a:solidFill>
            <a:schemeClr val="tx2">
              <a:lumMod val="5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10" name="Rectangle 9"/>
          <p:cNvSpPr/>
          <p:nvPr/>
        </p:nvSpPr>
        <p:spPr>
          <a:xfrm>
            <a:off x="1412032" y="6021288"/>
            <a:ext cx="7552456" cy="216024"/>
          </a:xfrm>
          <a:prstGeom prst="rect">
            <a:avLst/>
          </a:prstGeom>
          <a:solidFill>
            <a:schemeClr val="tx2">
              <a:lumMod val="5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11" name="Picture 10" descr="iron-man-3.jpg"/>
          <p:cNvPicPr>
            <a:picLocks noChangeAspect="1"/>
          </p:cNvPicPr>
          <p:nvPr/>
        </p:nvPicPr>
        <p:blipFill>
          <a:blip r:embed="rId3" cstate="print"/>
          <a:stretch>
            <a:fillRect/>
          </a:stretch>
        </p:blipFill>
        <p:spPr>
          <a:xfrm>
            <a:off x="5796136" y="188640"/>
            <a:ext cx="3168352" cy="1584176"/>
          </a:xfrm>
          <a:prstGeom prst="rect">
            <a:avLst/>
          </a:prstGeom>
        </p:spPr>
      </p:pic>
      <p:sp>
        <p:nvSpPr>
          <p:cNvPr id="12" name="Rectangle 11"/>
          <p:cNvSpPr/>
          <p:nvPr/>
        </p:nvSpPr>
        <p:spPr>
          <a:xfrm>
            <a:off x="2051720" y="4774996"/>
            <a:ext cx="720080" cy="1246292"/>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13" name="Rectangle 12"/>
          <p:cNvSpPr/>
          <p:nvPr/>
        </p:nvSpPr>
        <p:spPr>
          <a:xfrm>
            <a:off x="2771800" y="4941168"/>
            <a:ext cx="720080" cy="1080120"/>
          </a:xfrm>
          <a:prstGeom prst="rect">
            <a:avLst/>
          </a:prstGeom>
          <a:solidFill>
            <a:schemeClr val="accent4">
              <a:lumMod val="75000"/>
              <a:lumOff val="2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14" name="Rectangle 13"/>
          <p:cNvSpPr/>
          <p:nvPr/>
        </p:nvSpPr>
        <p:spPr>
          <a:xfrm>
            <a:off x="4427984" y="3356992"/>
            <a:ext cx="720080" cy="2664296"/>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15" name="Rectangle 14"/>
          <p:cNvSpPr/>
          <p:nvPr/>
        </p:nvSpPr>
        <p:spPr>
          <a:xfrm>
            <a:off x="5148064" y="4941168"/>
            <a:ext cx="720080" cy="1080120"/>
          </a:xfrm>
          <a:prstGeom prst="rect">
            <a:avLst/>
          </a:prstGeom>
          <a:solidFill>
            <a:schemeClr val="accent4">
              <a:lumMod val="75000"/>
              <a:lumOff val="2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16" name="Rectangle 15"/>
          <p:cNvSpPr/>
          <p:nvPr/>
        </p:nvSpPr>
        <p:spPr>
          <a:xfrm>
            <a:off x="7020272" y="2420888"/>
            <a:ext cx="720080" cy="3600400"/>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17" name="Rectangle 16"/>
          <p:cNvSpPr/>
          <p:nvPr/>
        </p:nvSpPr>
        <p:spPr>
          <a:xfrm>
            <a:off x="7740352" y="4293096"/>
            <a:ext cx="720080" cy="1728192"/>
          </a:xfrm>
          <a:prstGeom prst="rect">
            <a:avLst/>
          </a:prstGeom>
          <a:solidFill>
            <a:schemeClr val="accent4">
              <a:lumMod val="75000"/>
              <a:lumOff val="2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18" name="Rectangle 17"/>
          <p:cNvSpPr/>
          <p:nvPr/>
        </p:nvSpPr>
        <p:spPr>
          <a:xfrm>
            <a:off x="5148064" y="332656"/>
            <a:ext cx="360000" cy="360000"/>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19" name="Rectangle 18"/>
          <p:cNvSpPr/>
          <p:nvPr/>
        </p:nvSpPr>
        <p:spPr>
          <a:xfrm>
            <a:off x="5148064" y="1124744"/>
            <a:ext cx="360000" cy="360000"/>
          </a:xfrm>
          <a:prstGeom prst="rect">
            <a:avLst/>
          </a:prstGeom>
          <a:solidFill>
            <a:schemeClr val="accent4">
              <a:lumMod val="75000"/>
              <a:lumOff val="2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20" name="TextBox 19"/>
          <p:cNvSpPr txBox="1"/>
          <p:nvPr/>
        </p:nvSpPr>
        <p:spPr>
          <a:xfrm>
            <a:off x="4463261" y="1084674"/>
            <a:ext cx="684803" cy="400110"/>
          </a:xfrm>
          <a:prstGeom prst="rect">
            <a:avLst/>
          </a:prstGeom>
          <a:noFill/>
        </p:spPr>
        <p:txBody>
          <a:bodyPr wrap="none" rtlCol="0">
            <a:spAutoFit/>
          </a:bodyPr>
          <a:lstStyle/>
          <a:p>
            <a:r>
              <a:rPr lang="en-IE" sz="2000" dirty="0" smtClean="0"/>
              <a:t>Pilot</a:t>
            </a:r>
            <a:endParaRPr lang="en-IE" sz="2000" dirty="0"/>
          </a:p>
        </p:txBody>
      </p:sp>
      <p:sp>
        <p:nvSpPr>
          <p:cNvPr id="21" name="TextBox 20"/>
          <p:cNvSpPr txBox="1"/>
          <p:nvPr/>
        </p:nvSpPr>
        <p:spPr>
          <a:xfrm>
            <a:off x="3923928" y="292586"/>
            <a:ext cx="1241045" cy="400110"/>
          </a:xfrm>
          <a:prstGeom prst="rect">
            <a:avLst/>
          </a:prstGeom>
          <a:noFill/>
        </p:spPr>
        <p:txBody>
          <a:bodyPr wrap="none" rtlCol="0">
            <a:spAutoFit/>
          </a:bodyPr>
          <a:lstStyle/>
          <a:p>
            <a:r>
              <a:rPr lang="en-IE" sz="2000" dirty="0" smtClean="0"/>
              <a:t>Non-Pilot</a:t>
            </a:r>
            <a:endParaRPr lang="en-IE" sz="2000" dirty="0"/>
          </a:p>
        </p:txBody>
      </p:sp>
      <p:sp>
        <p:nvSpPr>
          <p:cNvPr id="22" name="TextBox 21"/>
          <p:cNvSpPr txBox="1"/>
          <p:nvPr/>
        </p:nvSpPr>
        <p:spPr>
          <a:xfrm rot="16200000">
            <a:off x="-159667" y="4241949"/>
            <a:ext cx="2438488" cy="400110"/>
          </a:xfrm>
          <a:prstGeom prst="rect">
            <a:avLst/>
          </a:prstGeom>
          <a:noFill/>
        </p:spPr>
        <p:txBody>
          <a:bodyPr wrap="none" rtlCol="0">
            <a:spAutoFit/>
          </a:bodyPr>
          <a:lstStyle/>
          <a:p>
            <a:r>
              <a:rPr lang="en-IE" sz="2000" dirty="0" smtClean="0"/>
              <a:t>Relative Crash Risk</a:t>
            </a:r>
            <a:endParaRPr lang="en-IE" sz="2000" dirty="0"/>
          </a:p>
        </p:txBody>
      </p:sp>
      <p:sp>
        <p:nvSpPr>
          <p:cNvPr id="23" name="TextBox 22"/>
          <p:cNvSpPr txBox="1"/>
          <p:nvPr/>
        </p:nvSpPr>
        <p:spPr>
          <a:xfrm>
            <a:off x="1598159" y="6197242"/>
            <a:ext cx="2037737" cy="400110"/>
          </a:xfrm>
          <a:prstGeom prst="rect">
            <a:avLst/>
          </a:prstGeom>
          <a:noFill/>
        </p:spPr>
        <p:txBody>
          <a:bodyPr wrap="none" rtlCol="0">
            <a:spAutoFit/>
          </a:bodyPr>
          <a:lstStyle/>
          <a:p>
            <a:r>
              <a:rPr lang="en-IE" sz="2000" dirty="0" smtClean="0"/>
              <a:t>No conversation</a:t>
            </a:r>
            <a:endParaRPr lang="en-IE" sz="2000" dirty="0"/>
          </a:p>
        </p:txBody>
      </p:sp>
      <p:sp>
        <p:nvSpPr>
          <p:cNvPr id="24" name="TextBox 23"/>
          <p:cNvSpPr txBox="1"/>
          <p:nvPr/>
        </p:nvSpPr>
        <p:spPr>
          <a:xfrm>
            <a:off x="3851920" y="6197242"/>
            <a:ext cx="2536720" cy="400110"/>
          </a:xfrm>
          <a:prstGeom prst="rect">
            <a:avLst/>
          </a:prstGeom>
          <a:noFill/>
        </p:spPr>
        <p:txBody>
          <a:bodyPr wrap="none" rtlCol="0">
            <a:spAutoFit/>
          </a:bodyPr>
          <a:lstStyle/>
          <a:p>
            <a:r>
              <a:rPr lang="en-IE" sz="2000" dirty="0" smtClean="0"/>
              <a:t>Talking to passenger</a:t>
            </a:r>
            <a:endParaRPr lang="en-IE" sz="2000" dirty="0"/>
          </a:p>
        </p:txBody>
      </p:sp>
      <p:sp>
        <p:nvSpPr>
          <p:cNvPr id="25" name="TextBox 24"/>
          <p:cNvSpPr txBox="1"/>
          <p:nvPr/>
        </p:nvSpPr>
        <p:spPr>
          <a:xfrm>
            <a:off x="6804248" y="6197242"/>
            <a:ext cx="2052613" cy="400110"/>
          </a:xfrm>
          <a:prstGeom prst="rect">
            <a:avLst/>
          </a:prstGeom>
          <a:noFill/>
        </p:spPr>
        <p:txBody>
          <a:bodyPr wrap="none" rtlCol="0">
            <a:spAutoFit/>
          </a:bodyPr>
          <a:lstStyle/>
          <a:p>
            <a:r>
              <a:rPr lang="en-IE" sz="2000" dirty="0" smtClean="0"/>
              <a:t>Talking to phone</a:t>
            </a:r>
            <a:endParaRPr lang="en-IE" sz="20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Inventing_iron_man.JPG"/>
          <p:cNvPicPr>
            <a:picLocks noChangeAspect="1"/>
          </p:cNvPicPr>
          <p:nvPr/>
        </p:nvPicPr>
        <p:blipFill>
          <a:blip r:embed="rId3" cstate="print"/>
          <a:stretch>
            <a:fillRect/>
          </a:stretch>
        </p:blipFill>
        <p:spPr>
          <a:xfrm>
            <a:off x="-36512" y="-1"/>
            <a:ext cx="4824536" cy="6872231"/>
          </a:xfrm>
          <a:prstGeom prst="rect">
            <a:avLst/>
          </a:prstGeom>
        </p:spPr>
      </p:pic>
      <p:pic>
        <p:nvPicPr>
          <p:cNvPr id="7" name="Picture 6" descr="Iron-Man-alternate.jpg"/>
          <p:cNvPicPr>
            <a:picLocks noChangeAspect="1"/>
          </p:cNvPicPr>
          <p:nvPr/>
        </p:nvPicPr>
        <p:blipFill>
          <a:blip r:embed="rId4" cstate="print"/>
          <a:stretch>
            <a:fillRect/>
          </a:stretch>
        </p:blipFill>
        <p:spPr>
          <a:xfrm>
            <a:off x="4788024" y="-27384"/>
            <a:ext cx="4392488" cy="6896876"/>
          </a:xfrm>
          <a:prstGeom prst="rect">
            <a:avLst/>
          </a:prstGeom>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smtClean="0"/>
              <a:t>Head-up </a:t>
            </a:r>
            <a:r>
              <a:rPr lang="en-IE" dirty="0" smtClean="0"/>
              <a:t>Displays</a:t>
            </a:r>
            <a:endParaRPr lang="en-IE" dirty="0"/>
          </a:p>
        </p:txBody>
      </p:sp>
      <p:sp>
        <p:nvSpPr>
          <p:cNvPr id="3" name="Content Placeholder 2"/>
          <p:cNvSpPr>
            <a:spLocks noGrp="1"/>
          </p:cNvSpPr>
          <p:nvPr>
            <p:ph idx="1"/>
          </p:nvPr>
        </p:nvSpPr>
        <p:spPr/>
        <p:txBody>
          <a:bodyPr/>
          <a:lstStyle/>
          <a:p>
            <a:r>
              <a:rPr lang="en-IE" sz="2400" dirty="0" smtClean="0"/>
              <a:t>Head-up displays - also </a:t>
            </a:r>
            <a:r>
              <a:rPr lang="en-IE" sz="2400" dirty="0" smtClean="0"/>
              <a:t>known as a </a:t>
            </a:r>
            <a:r>
              <a:rPr lang="en-IE" sz="2400" b="1" dirty="0" smtClean="0"/>
              <a:t>HUD</a:t>
            </a:r>
            <a:r>
              <a:rPr lang="en-IE" sz="2400" dirty="0" smtClean="0"/>
              <a:t> - is </a:t>
            </a:r>
            <a:r>
              <a:rPr lang="en-IE" sz="2400" dirty="0" smtClean="0"/>
              <a:t>any transparent display that presents data without requiring users to look away from their usual viewpoints</a:t>
            </a:r>
            <a:r>
              <a:rPr lang="en-IE" sz="2400" dirty="0" smtClean="0"/>
              <a:t>.</a:t>
            </a:r>
          </a:p>
          <a:p>
            <a:r>
              <a:rPr lang="en-IE" sz="2400" dirty="0" smtClean="0"/>
              <a:t>HUDs evolved from the reflector sight, a pre-World War II parallax free optical sight technology for military fighter aircraft.</a:t>
            </a:r>
            <a:endParaRPr lang="en-IE" sz="2400" dirty="0" smtClean="0"/>
          </a:p>
          <a:p>
            <a:endParaRPr lang="en-IE" b="1" dirty="0"/>
          </a:p>
        </p:txBody>
      </p:sp>
      <p:pic>
        <p:nvPicPr>
          <p:cNvPr id="6" name="Picture 5" descr="reflex_sight_animation.gif"/>
          <p:cNvPicPr>
            <a:picLocks noChangeAspect="1"/>
          </p:cNvPicPr>
          <p:nvPr/>
        </p:nvPicPr>
        <p:blipFill>
          <a:blip r:embed="rId3" cstate="print"/>
          <a:stretch>
            <a:fillRect/>
          </a:stretch>
        </p:blipFill>
        <p:spPr>
          <a:xfrm>
            <a:off x="6444208" y="142393"/>
            <a:ext cx="2555776" cy="2206487"/>
          </a:xfrm>
          <a:prstGeom prst="rect">
            <a:avLst/>
          </a:prstGeom>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9144000" cy="6858000"/>
          </a:xfrm>
          <a:prstGeom prst="rect">
            <a:avLst/>
          </a:prstGeom>
          <a:solidFill>
            <a:srgbClr val="00000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4" name="Picture 3" descr="Iron_Man_Mark_VII_HUD_design_By_Jayse_Hansen_1400.png"/>
          <p:cNvPicPr>
            <a:picLocks noChangeAspect="1"/>
          </p:cNvPicPr>
          <p:nvPr/>
        </p:nvPicPr>
        <p:blipFill>
          <a:blip r:embed="rId3" cstate="print"/>
          <a:stretch>
            <a:fillRect/>
          </a:stretch>
        </p:blipFill>
        <p:spPr>
          <a:xfrm>
            <a:off x="0" y="836712"/>
            <a:ext cx="9144000" cy="5140234"/>
          </a:xfrm>
          <a:prstGeom prst="rect">
            <a:avLst/>
          </a:prstGeom>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9144000" cy="6858000"/>
          </a:xfrm>
          <a:prstGeom prst="rect">
            <a:avLst/>
          </a:prstGeom>
          <a:solidFill>
            <a:srgbClr val="00000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4" name="Picture 3" descr="mkVII_dock_iconsVector_jayse_1400.png"/>
          <p:cNvPicPr>
            <a:picLocks noChangeAspect="1"/>
          </p:cNvPicPr>
          <p:nvPr/>
        </p:nvPicPr>
        <p:blipFill>
          <a:blip r:embed="rId3" cstate="print"/>
          <a:stretch>
            <a:fillRect/>
          </a:stretch>
        </p:blipFill>
        <p:spPr>
          <a:xfrm>
            <a:off x="0" y="1208963"/>
            <a:ext cx="9144000" cy="4596301"/>
          </a:xfrm>
          <a:prstGeom prst="rect">
            <a:avLst/>
          </a:prstGeom>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00000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6" name="Picture 5" descr="ironMan_mkVII_radarMapdev_jayse_hansen_1400.jpg"/>
          <p:cNvPicPr>
            <a:picLocks noChangeAspect="1"/>
          </p:cNvPicPr>
          <p:nvPr/>
        </p:nvPicPr>
        <p:blipFill>
          <a:blip r:embed="rId3" cstate="print"/>
          <a:stretch>
            <a:fillRect/>
          </a:stretch>
        </p:blipFill>
        <p:spPr>
          <a:xfrm>
            <a:off x="0" y="1051560"/>
            <a:ext cx="9144000" cy="4754880"/>
          </a:xfrm>
          <a:prstGeom prst="rect">
            <a:avLst/>
          </a:prstGeom>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Iron_Man_Mark_7_diag_battle_jayse_hansen_47_1400.jpg"/>
          <p:cNvPicPr>
            <a:picLocks noChangeAspect="1"/>
          </p:cNvPicPr>
          <p:nvPr/>
        </p:nvPicPr>
        <p:blipFill>
          <a:blip r:embed="rId3" cstate="print"/>
          <a:stretch>
            <a:fillRect/>
          </a:stretch>
        </p:blipFill>
        <p:spPr>
          <a:xfrm>
            <a:off x="0" y="-27384"/>
            <a:ext cx="9144000" cy="6885384"/>
          </a:xfrm>
          <a:prstGeom prst="rect">
            <a:avLst/>
          </a:prstGeom>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30" descr="hud.jpg"/>
          <p:cNvPicPr>
            <a:picLocks noChangeAspect="1"/>
          </p:cNvPicPr>
          <p:nvPr/>
        </p:nvPicPr>
        <p:blipFill>
          <a:blip r:embed="rId3" cstate="print"/>
          <a:stretch>
            <a:fillRect/>
          </a:stretch>
        </p:blipFill>
        <p:spPr>
          <a:xfrm>
            <a:off x="0" y="0"/>
            <a:ext cx="9144000" cy="6885384"/>
          </a:xfrm>
          <a:prstGeom prst="rect">
            <a:avLst/>
          </a:prstGeom>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smtClean="0"/>
              <a:t>Iron Spider-Man</a:t>
            </a:r>
            <a:endParaRPr lang="en-IE" dirty="0"/>
          </a:p>
        </p:txBody>
      </p:sp>
      <p:sp>
        <p:nvSpPr>
          <p:cNvPr id="3" name="Content Placeholder 2"/>
          <p:cNvSpPr>
            <a:spLocks noGrp="1"/>
          </p:cNvSpPr>
          <p:nvPr>
            <p:ph idx="1"/>
          </p:nvPr>
        </p:nvSpPr>
        <p:spPr/>
        <p:txBody>
          <a:bodyPr/>
          <a:lstStyle/>
          <a:p>
            <a:r>
              <a:rPr lang="en-IE" sz="2400" b="1" dirty="0" smtClean="0"/>
              <a:t>Featuring images from:</a:t>
            </a:r>
          </a:p>
          <a:p>
            <a:endParaRPr lang="en-IE" sz="2400" b="1" dirty="0" smtClean="0"/>
          </a:p>
          <a:p>
            <a:r>
              <a:rPr lang="en-IE" sz="2400" b="1" dirty="0" smtClean="0"/>
              <a:t>Amazing Spider-Man </a:t>
            </a:r>
            <a:r>
              <a:rPr lang="en-IE" sz="2400" b="1" dirty="0" err="1" smtClean="0"/>
              <a:t>Vol</a:t>
            </a:r>
            <a:r>
              <a:rPr lang="en-IE" sz="2400" b="1" dirty="0" smtClean="0"/>
              <a:t> 1 529</a:t>
            </a:r>
          </a:p>
          <a:p>
            <a:pPr lvl="1"/>
            <a:r>
              <a:rPr lang="en-IE" sz="2000" b="1" dirty="0" smtClean="0"/>
              <a:t>Written by J. Michael </a:t>
            </a:r>
            <a:r>
              <a:rPr lang="en-IE" sz="2000" b="1" dirty="0" err="1" smtClean="0"/>
              <a:t>Straczynski</a:t>
            </a:r>
            <a:endParaRPr lang="en-IE" sz="2000" b="1" dirty="0" smtClean="0"/>
          </a:p>
          <a:p>
            <a:endParaRPr lang="en-IE" sz="2400" b="1" dirty="0" smtClean="0"/>
          </a:p>
          <a:p>
            <a:r>
              <a:rPr lang="en-IE" sz="2400" b="1" dirty="0" smtClean="0"/>
              <a:t>Amazing Spider-Man </a:t>
            </a:r>
            <a:r>
              <a:rPr lang="en-IE" sz="2400" b="1" dirty="0" err="1" smtClean="0"/>
              <a:t>Vol</a:t>
            </a:r>
            <a:r>
              <a:rPr lang="en-IE" sz="2400" b="1" dirty="0" smtClean="0"/>
              <a:t> 1 530</a:t>
            </a:r>
          </a:p>
          <a:p>
            <a:pPr lvl="1"/>
            <a:r>
              <a:rPr lang="en-IE" sz="2000" b="1" dirty="0" smtClean="0"/>
              <a:t>Written by J. Michael </a:t>
            </a:r>
            <a:r>
              <a:rPr lang="en-IE" sz="2000" b="1" dirty="0" err="1" smtClean="0"/>
              <a:t>Straczynski</a:t>
            </a:r>
            <a:endParaRPr lang="en-IE" sz="2000" b="1" dirty="0" smtClean="0"/>
          </a:p>
          <a:p>
            <a:endParaRPr lang="en-IE" b="1" dirty="0"/>
          </a:p>
        </p:txBody>
      </p:sp>
      <p:pic>
        <p:nvPicPr>
          <p:cNvPr id="4" name="Picture 3" descr="AmazingSpider-Man530.jpg"/>
          <p:cNvPicPr>
            <a:picLocks noChangeAspect="1"/>
          </p:cNvPicPr>
          <p:nvPr/>
        </p:nvPicPr>
        <p:blipFill>
          <a:blip r:embed="rId3" cstate="print"/>
          <a:stretch>
            <a:fillRect/>
          </a:stretch>
        </p:blipFill>
        <p:spPr>
          <a:xfrm>
            <a:off x="6773255" y="3429000"/>
            <a:ext cx="2133679" cy="3240000"/>
          </a:xfrm>
          <a:prstGeom prst="rect">
            <a:avLst/>
          </a:prstGeom>
        </p:spPr>
      </p:pic>
      <p:pic>
        <p:nvPicPr>
          <p:cNvPr id="5" name="Picture 4" descr="AmazingSpider-Man529.jpg"/>
          <p:cNvPicPr>
            <a:picLocks noChangeAspect="1"/>
          </p:cNvPicPr>
          <p:nvPr/>
        </p:nvPicPr>
        <p:blipFill>
          <a:blip r:embed="rId4" cstate="print"/>
          <a:stretch>
            <a:fillRect/>
          </a:stretch>
        </p:blipFill>
        <p:spPr>
          <a:xfrm>
            <a:off x="6804248" y="116632"/>
            <a:ext cx="2133679" cy="3240000"/>
          </a:xfrm>
          <a:prstGeom prst="rect">
            <a:avLst/>
          </a:prstGeom>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a:xfrm>
            <a:off x="0" y="0"/>
            <a:ext cx="9144000" cy="6858000"/>
          </a:xfrm>
          <a:prstGeom prst="rect">
            <a:avLst/>
          </a:prstGeom>
          <a:solidFill>
            <a:srgbClr val="00000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15" name="Picture 14" descr="IronSpider1.JPG"/>
          <p:cNvPicPr>
            <a:picLocks noChangeAspect="1"/>
          </p:cNvPicPr>
          <p:nvPr/>
        </p:nvPicPr>
        <p:blipFill>
          <a:blip r:embed="rId3" cstate="print"/>
          <a:stretch>
            <a:fillRect/>
          </a:stretch>
        </p:blipFill>
        <p:spPr>
          <a:xfrm>
            <a:off x="0" y="534143"/>
            <a:ext cx="9144000" cy="5789713"/>
          </a:xfrm>
          <a:prstGeom prst="rect">
            <a:avLst/>
          </a:prstGeom>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144000" cy="6858000"/>
          </a:xfrm>
          <a:prstGeom prst="rect">
            <a:avLst/>
          </a:prstGeom>
          <a:solidFill>
            <a:srgbClr val="00000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6" name="Picture 5" descr="IronSpider2.JPG"/>
          <p:cNvPicPr>
            <a:picLocks noChangeAspect="1"/>
          </p:cNvPicPr>
          <p:nvPr/>
        </p:nvPicPr>
        <p:blipFill>
          <a:blip r:embed="rId3" cstate="print"/>
          <a:stretch>
            <a:fillRect/>
          </a:stretch>
        </p:blipFill>
        <p:spPr>
          <a:xfrm>
            <a:off x="0" y="399757"/>
            <a:ext cx="9144000" cy="6058486"/>
          </a:xfrm>
          <a:prstGeom prst="rect">
            <a:avLst/>
          </a:prstGeom>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9144000" cy="6858000"/>
          </a:xfrm>
          <a:prstGeom prst="rect">
            <a:avLst/>
          </a:prstGeom>
          <a:solidFill>
            <a:srgbClr val="00000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6" name="Picture 5" descr="IronSpider3.JPG"/>
          <p:cNvPicPr>
            <a:picLocks noChangeAspect="1"/>
          </p:cNvPicPr>
          <p:nvPr/>
        </p:nvPicPr>
        <p:blipFill>
          <a:blip r:embed="rId3" cstate="print"/>
          <a:stretch>
            <a:fillRect/>
          </a:stretch>
        </p:blipFill>
        <p:spPr>
          <a:xfrm>
            <a:off x="0" y="275079"/>
            <a:ext cx="9144000" cy="6307842"/>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smtClean="0"/>
              <a:t>Iron Man</a:t>
            </a:r>
            <a:endParaRPr lang="en-IE" dirty="0"/>
          </a:p>
        </p:txBody>
      </p:sp>
      <p:sp>
        <p:nvSpPr>
          <p:cNvPr id="3" name="Content Placeholder 2"/>
          <p:cNvSpPr>
            <a:spLocks noGrp="1"/>
          </p:cNvSpPr>
          <p:nvPr>
            <p:ph idx="1"/>
          </p:nvPr>
        </p:nvSpPr>
        <p:spPr>
          <a:xfrm>
            <a:off x="395536" y="2362200"/>
            <a:ext cx="4309864" cy="3724275"/>
          </a:xfrm>
        </p:spPr>
        <p:txBody>
          <a:bodyPr/>
          <a:lstStyle/>
          <a:p>
            <a:r>
              <a:rPr lang="en-IE" sz="2000" dirty="0" smtClean="0"/>
              <a:t>Billionaire industrialist Tony Stark suffers a severe chest injury during a kidnapping in which his captors attempt to force him to build a weapon of mass destruction. </a:t>
            </a:r>
          </a:p>
          <a:p>
            <a:r>
              <a:rPr lang="en-IE" sz="2000" dirty="0" smtClean="0"/>
              <a:t>He instead creates a powered suit of armour to save his life and escape captivity. He later uses the suit to protect the world as Iron Man. </a:t>
            </a:r>
          </a:p>
        </p:txBody>
      </p:sp>
      <p:pic>
        <p:nvPicPr>
          <p:cNvPr id="6" name="Picture 5" descr="Iron_Man-7.jpg"/>
          <p:cNvPicPr>
            <a:picLocks noChangeAspect="1"/>
          </p:cNvPicPr>
          <p:nvPr/>
        </p:nvPicPr>
        <p:blipFill>
          <a:blip r:embed="rId3" cstate="print"/>
          <a:stretch>
            <a:fillRect/>
          </a:stretch>
        </p:blipFill>
        <p:spPr>
          <a:xfrm>
            <a:off x="4666586" y="0"/>
            <a:ext cx="4513926" cy="6858000"/>
          </a:xfrm>
          <a:prstGeom prst="rect">
            <a:avLst/>
          </a:prstGeom>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144000" cy="6858000"/>
          </a:xfrm>
          <a:prstGeom prst="rect">
            <a:avLst/>
          </a:prstGeom>
          <a:solidFill>
            <a:srgbClr val="00000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5" name="Picture 4" descr="IronSpider4.JPG"/>
          <p:cNvPicPr>
            <a:picLocks noChangeAspect="1"/>
          </p:cNvPicPr>
          <p:nvPr/>
        </p:nvPicPr>
        <p:blipFill>
          <a:blip r:embed="rId3" cstate="print"/>
          <a:stretch>
            <a:fillRect/>
          </a:stretch>
        </p:blipFill>
        <p:spPr>
          <a:xfrm>
            <a:off x="2411760" y="-34331"/>
            <a:ext cx="4392488" cy="6819107"/>
          </a:xfrm>
          <a:prstGeom prst="rect">
            <a:avLst/>
          </a:prstGeom>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144000" cy="6858000"/>
          </a:xfrm>
          <a:prstGeom prst="rect">
            <a:avLst/>
          </a:prstGeom>
          <a:solidFill>
            <a:srgbClr val="00000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5" name="Picture 4" descr="IronSpider5.JPG"/>
          <p:cNvPicPr>
            <a:picLocks noChangeAspect="1"/>
          </p:cNvPicPr>
          <p:nvPr/>
        </p:nvPicPr>
        <p:blipFill>
          <a:blip r:embed="rId3" cstate="print"/>
          <a:stretch>
            <a:fillRect/>
          </a:stretch>
        </p:blipFill>
        <p:spPr>
          <a:xfrm>
            <a:off x="1975859" y="0"/>
            <a:ext cx="5044413" cy="6858000"/>
          </a:xfrm>
          <a:prstGeom prst="rect">
            <a:avLst/>
          </a:prstGeom>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144000" cy="6858000"/>
          </a:xfrm>
          <a:prstGeom prst="rect">
            <a:avLst/>
          </a:prstGeom>
          <a:solidFill>
            <a:srgbClr val="00000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3" name="Picture 2" descr="IronSpider6.JPG"/>
          <p:cNvPicPr>
            <a:picLocks noChangeAspect="1"/>
          </p:cNvPicPr>
          <p:nvPr/>
        </p:nvPicPr>
        <p:blipFill>
          <a:blip r:embed="rId3" cstate="print"/>
          <a:stretch>
            <a:fillRect/>
          </a:stretch>
        </p:blipFill>
        <p:spPr>
          <a:xfrm>
            <a:off x="152401" y="971898"/>
            <a:ext cx="8640000" cy="4794829"/>
          </a:xfrm>
          <a:prstGeom prst="rect">
            <a:avLst/>
          </a:prstGeom>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9144000" cy="6858000"/>
          </a:xfrm>
          <a:prstGeom prst="rect">
            <a:avLst/>
          </a:prstGeom>
          <a:solidFill>
            <a:srgbClr val="00000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4" name="Picture 3" descr="IronSpider7.JPG"/>
          <p:cNvPicPr>
            <a:picLocks noChangeAspect="1"/>
          </p:cNvPicPr>
          <p:nvPr/>
        </p:nvPicPr>
        <p:blipFill>
          <a:blip r:embed="rId3" cstate="print"/>
          <a:stretch>
            <a:fillRect/>
          </a:stretch>
        </p:blipFill>
        <p:spPr>
          <a:xfrm>
            <a:off x="107504" y="1124744"/>
            <a:ext cx="8736468" cy="4392000"/>
          </a:xfrm>
          <a:prstGeom prst="rect">
            <a:avLst/>
          </a:prstGeom>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9144000" cy="6858000"/>
          </a:xfrm>
          <a:prstGeom prst="rect">
            <a:avLst/>
          </a:prstGeom>
          <a:solidFill>
            <a:srgbClr val="00000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3" name="Picture 2" descr="IronSpider8.JPG"/>
          <p:cNvPicPr>
            <a:picLocks noChangeAspect="1"/>
          </p:cNvPicPr>
          <p:nvPr/>
        </p:nvPicPr>
        <p:blipFill>
          <a:blip r:embed="rId3" cstate="print"/>
          <a:stretch>
            <a:fillRect/>
          </a:stretch>
        </p:blipFill>
        <p:spPr>
          <a:xfrm>
            <a:off x="107504" y="1268760"/>
            <a:ext cx="8817112" cy="4032448"/>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IronManMark1.jpg"/>
          <p:cNvPicPr>
            <a:picLocks noChangeAspect="1"/>
          </p:cNvPicPr>
          <p:nvPr/>
        </p:nvPicPr>
        <p:blipFill>
          <a:blip r:embed="rId3" cstate="print"/>
          <a:stretch>
            <a:fillRect/>
          </a:stretch>
        </p:blipFill>
        <p:spPr>
          <a:xfrm>
            <a:off x="4623701" y="0"/>
            <a:ext cx="4556811" cy="6858000"/>
          </a:xfrm>
          <a:prstGeom prst="rect">
            <a:avLst/>
          </a:prstGeom>
        </p:spPr>
      </p:pic>
      <p:pic>
        <p:nvPicPr>
          <p:cNvPr id="9" name="Picture 8" descr="iron_man_armor_mk_i.jpg"/>
          <p:cNvPicPr>
            <a:picLocks noChangeAspect="1"/>
          </p:cNvPicPr>
          <p:nvPr/>
        </p:nvPicPr>
        <p:blipFill>
          <a:blip r:embed="rId4" cstate="print"/>
          <a:stretch>
            <a:fillRect/>
          </a:stretch>
        </p:blipFill>
        <p:spPr>
          <a:xfrm>
            <a:off x="-36512" y="1"/>
            <a:ext cx="5005449" cy="6858000"/>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IE" dirty="0" err="1" smtClean="0"/>
              <a:t>Cyborgs</a:t>
            </a:r>
            <a:endParaRPr lang="en-IE" dirty="0"/>
          </a:p>
        </p:txBody>
      </p:sp>
      <p:sp>
        <p:nvSpPr>
          <p:cNvPr id="6" name="Content Placeholder 5"/>
          <p:cNvSpPr>
            <a:spLocks noGrp="1"/>
          </p:cNvSpPr>
          <p:nvPr>
            <p:ph idx="1"/>
          </p:nvPr>
        </p:nvSpPr>
        <p:spPr>
          <a:xfrm>
            <a:off x="838201" y="2362200"/>
            <a:ext cx="7694239" cy="3724275"/>
          </a:xfrm>
        </p:spPr>
        <p:txBody>
          <a:bodyPr/>
          <a:lstStyle/>
          <a:p>
            <a:r>
              <a:rPr lang="en-IE" b="1" dirty="0" smtClean="0"/>
              <a:t>Gottfried</a:t>
            </a:r>
            <a:r>
              <a:rPr lang="en-IE" dirty="0" smtClean="0"/>
              <a:t> </a:t>
            </a:r>
            <a:r>
              <a:rPr lang="en-IE" b="1" dirty="0" smtClean="0"/>
              <a:t>von Berlichingen</a:t>
            </a:r>
          </a:p>
          <a:p>
            <a:r>
              <a:rPr lang="en-IE" dirty="0" smtClean="0"/>
              <a:t>aka "</a:t>
            </a:r>
            <a:r>
              <a:rPr lang="en-IE" dirty="0" err="1" smtClean="0"/>
              <a:t>Götz</a:t>
            </a:r>
            <a:r>
              <a:rPr lang="en-IE" dirty="0" smtClean="0"/>
              <a:t>" </a:t>
            </a:r>
          </a:p>
          <a:p>
            <a:r>
              <a:rPr lang="en-IE" dirty="0" smtClean="0"/>
              <a:t>1480 – 23 July 1562</a:t>
            </a:r>
          </a:p>
          <a:p>
            <a:r>
              <a:rPr lang="en-IE" dirty="0" smtClean="0"/>
              <a:t>In 1504, Berlichingen and his company fought for Albert IV, Duke of Bavaria. During the siege of the city of Landshut, he lost his right arm when enemy cannon fire forced his sword against him. </a:t>
            </a:r>
            <a:endParaRPr lang="en-IE" dirty="0"/>
          </a:p>
        </p:txBody>
      </p:sp>
      <p:pic>
        <p:nvPicPr>
          <p:cNvPr id="11" name="Picture 10" descr="Goetz_von_Berlichingen2.JPG"/>
          <p:cNvPicPr>
            <a:picLocks noChangeAspect="1"/>
          </p:cNvPicPr>
          <p:nvPr/>
        </p:nvPicPr>
        <p:blipFill>
          <a:blip r:embed="rId3" cstate="print"/>
          <a:stretch>
            <a:fillRect/>
          </a:stretch>
        </p:blipFill>
        <p:spPr>
          <a:xfrm>
            <a:off x="5940153" y="0"/>
            <a:ext cx="3203848" cy="4001567"/>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IE" dirty="0" err="1" smtClean="0"/>
              <a:t>Cyborgs</a:t>
            </a:r>
            <a:endParaRPr lang="en-IE" dirty="0"/>
          </a:p>
        </p:txBody>
      </p:sp>
      <p:sp>
        <p:nvSpPr>
          <p:cNvPr id="6" name="Content Placeholder 5"/>
          <p:cNvSpPr>
            <a:spLocks noGrp="1"/>
          </p:cNvSpPr>
          <p:nvPr>
            <p:ph idx="1"/>
          </p:nvPr>
        </p:nvSpPr>
        <p:spPr>
          <a:xfrm>
            <a:off x="838201" y="2362200"/>
            <a:ext cx="5173959" cy="3724275"/>
          </a:xfrm>
        </p:spPr>
        <p:txBody>
          <a:bodyPr/>
          <a:lstStyle/>
          <a:p>
            <a:r>
              <a:rPr lang="en-IE" dirty="0" smtClean="0"/>
              <a:t>He had a mechanical prosthetic iron replacement made, which is today on display at the </a:t>
            </a:r>
            <a:r>
              <a:rPr lang="en-IE" dirty="0" err="1" smtClean="0"/>
              <a:t>Jagsthausen</a:t>
            </a:r>
            <a:r>
              <a:rPr lang="en-IE" dirty="0" smtClean="0"/>
              <a:t> Castle. This prosthetic hand was ahead of its time, being capable of holding objects from a sword to a feather pen.</a:t>
            </a:r>
          </a:p>
          <a:p>
            <a:endParaRPr lang="en-IE" dirty="0"/>
          </a:p>
        </p:txBody>
      </p:sp>
      <p:pic>
        <p:nvPicPr>
          <p:cNvPr id="7" name="Picture 6" descr="Gotz-hand1.jpg"/>
          <p:cNvPicPr>
            <a:picLocks noChangeAspect="1"/>
          </p:cNvPicPr>
          <p:nvPr/>
        </p:nvPicPr>
        <p:blipFill>
          <a:blip r:embed="rId3" cstate="print"/>
          <a:stretch>
            <a:fillRect/>
          </a:stretch>
        </p:blipFill>
        <p:spPr>
          <a:xfrm>
            <a:off x="5845079" y="1556792"/>
            <a:ext cx="3191417" cy="4464497"/>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IE" dirty="0" err="1" smtClean="0"/>
              <a:t>Cyborgs</a:t>
            </a:r>
            <a:endParaRPr lang="en-IE" dirty="0"/>
          </a:p>
        </p:txBody>
      </p:sp>
      <p:sp>
        <p:nvSpPr>
          <p:cNvPr id="6" name="Content Placeholder 5"/>
          <p:cNvSpPr>
            <a:spLocks noGrp="1"/>
          </p:cNvSpPr>
          <p:nvPr>
            <p:ph idx="1"/>
          </p:nvPr>
        </p:nvSpPr>
        <p:spPr>
          <a:xfrm>
            <a:off x="838201" y="2362200"/>
            <a:ext cx="5173959" cy="3724275"/>
          </a:xfrm>
        </p:spPr>
        <p:txBody>
          <a:bodyPr/>
          <a:lstStyle/>
          <a:p>
            <a:r>
              <a:rPr lang="en-IE" b="1" dirty="0" smtClean="0"/>
              <a:t>Kevin Warwick</a:t>
            </a:r>
          </a:p>
          <a:p>
            <a:r>
              <a:rPr lang="en-IE" dirty="0" smtClean="0"/>
              <a:t>Born 9 February 1954</a:t>
            </a:r>
          </a:p>
          <a:p>
            <a:r>
              <a:rPr lang="en-IE" dirty="0" smtClean="0"/>
              <a:t>Born in Coventry, UK</a:t>
            </a:r>
          </a:p>
          <a:p>
            <a:r>
              <a:rPr lang="en-IE" dirty="0" smtClean="0"/>
              <a:t>He is known for his studies on direct interfaces between computer systems and the human nervous system, and has also done research in the field of robotics.</a:t>
            </a:r>
            <a:endParaRPr lang="en-IE" dirty="0"/>
          </a:p>
        </p:txBody>
      </p:sp>
      <p:pic>
        <p:nvPicPr>
          <p:cNvPr id="7" name="Picture 6" descr="KevinWarwick.JPG"/>
          <p:cNvPicPr>
            <a:picLocks noChangeAspect="1"/>
          </p:cNvPicPr>
          <p:nvPr/>
        </p:nvPicPr>
        <p:blipFill>
          <a:blip r:embed="rId3" cstate="print"/>
          <a:stretch>
            <a:fillRect/>
          </a:stretch>
        </p:blipFill>
        <p:spPr>
          <a:xfrm>
            <a:off x="5796136" y="1655647"/>
            <a:ext cx="3168774" cy="4221625"/>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IE" dirty="0" err="1" smtClean="0"/>
              <a:t>Cyborgs</a:t>
            </a:r>
            <a:endParaRPr lang="en-IE" dirty="0"/>
          </a:p>
        </p:txBody>
      </p:sp>
      <p:sp>
        <p:nvSpPr>
          <p:cNvPr id="6" name="Content Placeholder 5"/>
          <p:cNvSpPr>
            <a:spLocks noGrp="1"/>
          </p:cNvSpPr>
          <p:nvPr>
            <p:ph idx="1"/>
          </p:nvPr>
        </p:nvSpPr>
        <p:spPr>
          <a:xfrm>
            <a:off x="838201" y="2362200"/>
            <a:ext cx="5173959" cy="3724275"/>
          </a:xfrm>
        </p:spPr>
        <p:txBody>
          <a:bodyPr/>
          <a:lstStyle/>
          <a:p>
            <a:r>
              <a:rPr lang="en-IE" b="1" dirty="0" smtClean="0"/>
              <a:t>Steve Mann</a:t>
            </a:r>
          </a:p>
          <a:p>
            <a:r>
              <a:rPr lang="en-IE" dirty="0" smtClean="0"/>
              <a:t>Born in 1962</a:t>
            </a:r>
          </a:p>
          <a:p>
            <a:r>
              <a:rPr lang="en-IE" dirty="0" smtClean="0"/>
              <a:t>Born in Hamilton, Ontario </a:t>
            </a:r>
          </a:p>
          <a:p>
            <a:r>
              <a:rPr lang="en-IE" dirty="0" smtClean="0"/>
              <a:t>He is as an inventor best known for his work on computational photography, particularly wearable computing and high dynamic range imaging.</a:t>
            </a:r>
            <a:endParaRPr lang="en-IE" dirty="0"/>
          </a:p>
        </p:txBody>
      </p:sp>
      <p:pic>
        <p:nvPicPr>
          <p:cNvPr id="7" name="Picture 6" descr="Dr-Steve-Mann.jpg"/>
          <p:cNvPicPr>
            <a:picLocks noChangeAspect="1"/>
          </p:cNvPicPr>
          <p:nvPr/>
        </p:nvPicPr>
        <p:blipFill>
          <a:blip r:embed="rId3" cstate="print"/>
          <a:stretch>
            <a:fillRect/>
          </a:stretch>
        </p:blipFill>
        <p:spPr>
          <a:xfrm>
            <a:off x="5652120" y="1556792"/>
            <a:ext cx="3248916" cy="4077071"/>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IE" dirty="0" err="1" smtClean="0"/>
              <a:t>Cyborgs</a:t>
            </a:r>
            <a:endParaRPr lang="en-IE" dirty="0"/>
          </a:p>
        </p:txBody>
      </p:sp>
      <p:sp>
        <p:nvSpPr>
          <p:cNvPr id="6" name="Content Placeholder 5"/>
          <p:cNvSpPr>
            <a:spLocks noGrp="1"/>
          </p:cNvSpPr>
          <p:nvPr>
            <p:ph idx="1"/>
          </p:nvPr>
        </p:nvSpPr>
        <p:spPr>
          <a:xfrm>
            <a:off x="838201" y="2362200"/>
            <a:ext cx="5173959" cy="3724275"/>
          </a:xfrm>
        </p:spPr>
        <p:txBody>
          <a:bodyPr/>
          <a:lstStyle/>
          <a:p>
            <a:r>
              <a:rPr lang="en-IE" b="1" dirty="0" smtClean="0"/>
              <a:t>Neil </a:t>
            </a:r>
            <a:r>
              <a:rPr lang="en-IE" b="1" dirty="0" err="1" smtClean="0"/>
              <a:t>Harbisson</a:t>
            </a:r>
            <a:r>
              <a:rPr lang="en-IE" b="1" dirty="0" smtClean="0"/>
              <a:t> </a:t>
            </a:r>
          </a:p>
          <a:p>
            <a:r>
              <a:rPr lang="en-IE" dirty="0" smtClean="0"/>
              <a:t>Born 27 July 1982</a:t>
            </a:r>
          </a:p>
          <a:p>
            <a:r>
              <a:rPr lang="en-IE" dirty="0" smtClean="0"/>
              <a:t>A Catalan-raised, Northern Ireland-born contemporary artist, composer and </a:t>
            </a:r>
            <a:r>
              <a:rPr lang="en-IE" dirty="0" err="1" smtClean="0"/>
              <a:t>cyborg</a:t>
            </a:r>
            <a:r>
              <a:rPr lang="en-IE" dirty="0" smtClean="0"/>
              <a:t> activist best known for his self-extended ability to hear colours and to perceive colours outside the ability of human vision.</a:t>
            </a:r>
          </a:p>
        </p:txBody>
      </p:sp>
      <p:pic>
        <p:nvPicPr>
          <p:cNvPr id="8" name="Picture 7" descr="Neil_Harbisson.jpg"/>
          <p:cNvPicPr>
            <a:picLocks noChangeAspect="1"/>
          </p:cNvPicPr>
          <p:nvPr/>
        </p:nvPicPr>
        <p:blipFill>
          <a:blip r:embed="rId3" cstate="print"/>
          <a:stretch>
            <a:fillRect/>
          </a:stretch>
        </p:blipFill>
        <p:spPr>
          <a:xfrm>
            <a:off x="5856237" y="1484784"/>
            <a:ext cx="3036243" cy="4536504"/>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Capsules">
  <a:themeElements>
    <a:clrScheme name="Capsules 1">
      <a:dk1>
        <a:srgbClr val="003366"/>
      </a:dk1>
      <a:lt1>
        <a:srgbClr val="FFFFFF"/>
      </a:lt1>
      <a:dk2>
        <a:srgbClr val="006666"/>
      </a:dk2>
      <a:lt2>
        <a:srgbClr val="666699"/>
      </a:lt2>
      <a:accent1>
        <a:srgbClr val="33CCCC"/>
      </a:accent1>
      <a:accent2>
        <a:srgbClr val="99CC99"/>
      </a:accent2>
      <a:accent3>
        <a:srgbClr val="FFFFFF"/>
      </a:accent3>
      <a:accent4>
        <a:srgbClr val="002A56"/>
      </a:accent4>
      <a:accent5>
        <a:srgbClr val="ADE2E2"/>
      </a:accent5>
      <a:accent6>
        <a:srgbClr val="8AB98A"/>
      </a:accent6>
      <a:hlink>
        <a:srgbClr val="003366"/>
      </a:hlink>
      <a:folHlink>
        <a:srgbClr val="CC99FF"/>
      </a:folHlink>
    </a:clrScheme>
    <a:fontScheme name="Capsules">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apsules 1">
        <a:dk1>
          <a:srgbClr val="003366"/>
        </a:dk1>
        <a:lt1>
          <a:srgbClr val="FFFFFF"/>
        </a:lt1>
        <a:dk2>
          <a:srgbClr val="006666"/>
        </a:dk2>
        <a:lt2>
          <a:srgbClr val="666699"/>
        </a:lt2>
        <a:accent1>
          <a:srgbClr val="33CCCC"/>
        </a:accent1>
        <a:accent2>
          <a:srgbClr val="99CC99"/>
        </a:accent2>
        <a:accent3>
          <a:srgbClr val="FFFFFF"/>
        </a:accent3>
        <a:accent4>
          <a:srgbClr val="002A56"/>
        </a:accent4>
        <a:accent5>
          <a:srgbClr val="ADE2E2"/>
        </a:accent5>
        <a:accent6>
          <a:srgbClr val="8AB98A"/>
        </a:accent6>
        <a:hlink>
          <a:srgbClr val="003366"/>
        </a:hlink>
        <a:folHlink>
          <a:srgbClr val="CC99FF"/>
        </a:folHlink>
      </a:clrScheme>
      <a:clrMap bg1="lt1" tx1="dk1" bg2="lt2" tx2="dk2" accent1="accent1" accent2="accent2" accent3="accent3" accent4="accent4" accent5="accent5" accent6="accent6" hlink="hlink" folHlink="folHlink"/>
    </a:extraClrScheme>
    <a:extraClrScheme>
      <a:clrScheme name="Capsules 2">
        <a:dk1>
          <a:srgbClr val="000000"/>
        </a:dk1>
        <a:lt1>
          <a:srgbClr val="FFFFFF"/>
        </a:lt1>
        <a:dk2>
          <a:srgbClr val="000000"/>
        </a:dk2>
        <a:lt2>
          <a:srgbClr val="808000"/>
        </a:lt2>
        <a:accent1>
          <a:srgbClr val="FFCC99"/>
        </a:accent1>
        <a:accent2>
          <a:srgbClr val="99CC00"/>
        </a:accent2>
        <a:accent3>
          <a:srgbClr val="FFFFFF"/>
        </a:accent3>
        <a:accent4>
          <a:srgbClr val="000000"/>
        </a:accent4>
        <a:accent5>
          <a:srgbClr val="FFE2CA"/>
        </a:accent5>
        <a:accent6>
          <a:srgbClr val="8AB900"/>
        </a:accent6>
        <a:hlink>
          <a:srgbClr val="336600"/>
        </a:hlink>
        <a:folHlink>
          <a:srgbClr val="FFCC00"/>
        </a:folHlink>
      </a:clrScheme>
      <a:clrMap bg1="lt1" tx1="dk1" bg2="lt2" tx2="dk2" accent1="accent1" accent2="accent2" accent3="accent3" accent4="accent4" accent5="accent5" accent6="accent6" hlink="hlink" folHlink="folHlink"/>
    </a:extraClrScheme>
    <a:extraClrScheme>
      <a:clrScheme name="Capsules 3">
        <a:dk1>
          <a:srgbClr val="006699"/>
        </a:dk1>
        <a:lt1>
          <a:srgbClr val="FFFFFF"/>
        </a:lt1>
        <a:dk2>
          <a:srgbClr val="6699FF"/>
        </a:dk2>
        <a:lt2>
          <a:srgbClr val="FFFFFF"/>
        </a:lt2>
        <a:accent1>
          <a:srgbClr val="33CCCC"/>
        </a:accent1>
        <a:accent2>
          <a:srgbClr val="006699"/>
        </a:accent2>
        <a:accent3>
          <a:srgbClr val="B8CAFF"/>
        </a:accent3>
        <a:accent4>
          <a:srgbClr val="DADADA"/>
        </a:accent4>
        <a:accent5>
          <a:srgbClr val="ADE2E2"/>
        </a:accent5>
        <a:accent6>
          <a:srgbClr val="005C8A"/>
        </a:accent6>
        <a:hlink>
          <a:srgbClr val="99CC00"/>
        </a:hlink>
        <a:folHlink>
          <a:srgbClr val="FFFFCC"/>
        </a:folHlink>
      </a:clrScheme>
      <a:clrMap bg1="dk2" tx1="lt1" bg2="dk1" tx2="lt2" accent1="accent1" accent2="accent2" accent3="accent3" accent4="accent4" accent5="accent5" accent6="accent6" hlink="hlink" folHlink="folHlink"/>
    </a:extraClrScheme>
    <a:extraClrScheme>
      <a:clrScheme name="Capsules 4">
        <a:dk1>
          <a:srgbClr val="000000"/>
        </a:dk1>
        <a:lt1>
          <a:srgbClr val="FFFFFF"/>
        </a:lt1>
        <a:dk2>
          <a:srgbClr val="9900CC"/>
        </a:dk2>
        <a:lt2>
          <a:srgbClr val="006600"/>
        </a:lt2>
        <a:accent1>
          <a:srgbClr val="33CC33"/>
        </a:accent1>
        <a:accent2>
          <a:srgbClr val="FFCC66"/>
        </a:accent2>
        <a:accent3>
          <a:srgbClr val="FFFFFF"/>
        </a:accent3>
        <a:accent4>
          <a:srgbClr val="000000"/>
        </a:accent4>
        <a:accent5>
          <a:srgbClr val="ADE2AD"/>
        </a:accent5>
        <a:accent6>
          <a:srgbClr val="E7B95C"/>
        </a:accent6>
        <a:hlink>
          <a:srgbClr val="0033CC"/>
        </a:hlink>
        <a:folHlink>
          <a:srgbClr val="CC0066"/>
        </a:folHlink>
      </a:clrScheme>
      <a:clrMap bg1="lt1" tx1="dk1" bg2="lt2" tx2="dk2" accent1="accent1" accent2="accent2" accent3="accent3" accent4="accent4" accent5="accent5" accent6="accent6" hlink="hlink" folHlink="folHlink"/>
    </a:extraClrScheme>
    <a:extraClrScheme>
      <a:clrScheme name="Capsules 5">
        <a:dk1>
          <a:srgbClr val="000066"/>
        </a:dk1>
        <a:lt1>
          <a:srgbClr val="FFFFFF"/>
        </a:lt1>
        <a:dk2>
          <a:srgbClr val="336699"/>
        </a:dk2>
        <a:lt2>
          <a:srgbClr val="FFFFEB"/>
        </a:lt2>
        <a:accent1>
          <a:srgbClr val="99CCFF"/>
        </a:accent1>
        <a:accent2>
          <a:srgbClr val="9999FF"/>
        </a:accent2>
        <a:accent3>
          <a:srgbClr val="ADB8CA"/>
        </a:accent3>
        <a:accent4>
          <a:srgbClr val="DADADA"/>
        </a:accent4>
        <a:accent5>
          <a:srgbClr val="CAE2FF"/>
        </a:accent5>
        <a:accent6>
          <a:srgbClr val="8A8AE7"/>
        </a:accent6>
        <a:hlink>
          <a:srgbClr val="CCCCFF"/>
        </a:hlink>
        <a:folHlink>
          <a:srgbClr val="C68DFF"/>
        </a:folHlink>
      </a:clrScheme>
      <a:clrMap bg1="dk2" tx1="lt1" bg2="dk1" tx2="lt2" accent1="accent1" accent2="accent2" accent3="accent3" accent4="accent4" accent5="accent5" accent6="accent6" hlink="hlink" folHlink="folHlink"/>
    </a:extraClrScheme>
    <a:extraClrScheme>
      <a:clrScheme name="Capsules 6">
        <a:dk1>
          <a:srgbClr val="808000"/>
        </a:dk1>
        <a:lt1>
          <a:srgbClr val="FFFFFF"/>
        </a:lt1>
        <a:dk2>
          <a:srgbClr val="006666"/>
        </a:dk2>
        <a:lt2>
          <a:srgbClr val="FFFFFF"/>
        </a:lt2>
        <a:accent1>
          <a:srgbClr val="FFCC66"/>
        </a:accent1>
        <a:accent2>
          <a:srgbClr val="00ACA8"/>
        </a:accent2>
        <a:accent3>
          <a:srgbClr val="AAB8B8"/>
        </a:accent3>
        <a:accent4>
          <a:srgbClr val="DADADA"/>
        </a:accent4>
        <a:accent5>
          <a:srgbClr val="FFE2B8"/>
        </a:accent5>
        <a:accent6>
          <a:srgbClr val="009B98"/>
        </a:accent6>
        <a:hlink>
          <a:srgbClr val="CCCC00"/>
        </a:hlink>
        <a:folHlink>
          <a:srgbClr val="33CCCC"/>
        </a:folHlink>
      </a:clrScheme>
      <a:clrMap bg1="dk2" tx1="lt1" bg2="dk1" tx2="lt2" accent1="accent1" accent2="accent2" accent3="accent3" accent4="accent4" accent5="accent5" accent6="accent6" hlink="hlink" folHlink="folHlink"/>
    </a:extraClrScheme>
    <a:extraClrScheme>
      <a:clrScheme name="Capsules 7">
        <a:dk1>
          <a:srgbClr val="FFFFCC"/>
        </a:dk1>
        <a:lt1>
          <a:srgbClr val="FFFFFF"/>
        </a:lt1>
        <a:dk2>
          <a:srgbClr val="660033"/>
        </a:dk2>
        <a:lt2>
          <a:srgbClr val="FFFFFF"/>
        </a:lt2>
        <a:accent1>
          <a:srgbClr val="FF9900"/>
        </a:accent1>
        <a:accent2>
          <a:srgbClr val="CC3300"/>
        </a:accent2>
        <a:accent3>
          <a:srgbClr val="B8AAAD"/>
        </a:accent3>
        <a:accent4>
          <a:srgbClr val="DADADA"/>
        </a:accent4>
        <a:accent5>
          <a:srgbClr val="FFCAAA"/>
        </a:accent5>
        <a:accent6>
          <a:srgbClr val="B92D00"/>
        </a:accent6>
        <a:hlink>
          <a:srgbClr val="FFCC00"/>
        </a:hlink>
        <a:folHlink>
          <a:srgbClr val="FFCC99"/>
        </a:folHlink>
      </a:clrScheme>
      <a:clrMap bg1="dk2" tx1="lt1" bg2="dk1" tx2="lt2" accent1="accent1" accent2="accent2" accent3="accent3" accent4="accent4" accent5="accent5" accent6="accent6" hlink="hlink" folHlink="folHlink"/>
    </a:extraClrScheme>
    <a:extraClrScheme>
      <a:clrScheme name="Capsules 8">
        <a:dk1>
          <a:srgbClr val="FF0000"/>
        </a:dk1>
        <a:lt1>
          <a:srgbClr val="FFFFFF"/>
        </a:lt1>
        <a:dk2>
          <a:srgbClr val="000000"/>
        </a:dk2>
        <a:lt2>
          <a:srgbClr val="FFFFFF"/>
        </a:lt2>
        <a:accent1>
          <a:srgbClr val="FFCC00"/>
        </a:accent1>
        <a:accent2>
          <a:srgbClr val="CC3300"/>
        </a:accent2>
        <a:accent3>
          <a:srgbClr val="AAAAAA"/>
        </a:accent3>
        <a:accent4>
          <a:srgbClr val="DADADA"/>
        </a:accent4>
        <a:accent5>
          <a:srgbClr val="FFE2AA"/>
        </a:accent5>
        <a:accent6>
          <a:srgbClr val="B92D00"/>
        </a:accent6>
        <a:hlink>
          <a:srgbClr val="FF6600"/>
        </a:hlink>
        <a:folHlink>
          <a:srgbClr val="FF7C8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26250</TotalTime>
  <Words>732</Words>
  <Application>Microsoft Office PowerPoint</Application>
  <PresentationFormat>On-screen Show (4:3)</PresentationFormat>
  <Paragraphs>107</Paragraphs>
  <Slides>34</Slides>
  <Notes>34</Notes>
  <HiddenSlides>0</HiddenSlides>
  <MMClips>0</MMClips>
  <ScaleCrop>false</ScaleCrop>
  <HeadingPairs>
    <vt:vector size="4" baseType="variant">
      <vt:variant>
        <vt:lpstr>Theme</vt:lpstr>
      </vt:variant>
      <vt:variant>
        <vt:i4>1</vt:i4>
      </vt:variant>
      <vt:variant>
        <vt:lpstr>Slide Titles</vt:lpstr>
      </vt:variant>
      <vt:variant>
        <vt:i4>34</vt:i4>
      </vt:variant>
    </vt:vector>
  </HeadingPairs>
  <TitlesOfParts>
    <vt:vector size="35" baseType="lpstr">
      <vt:lpstr>Capsules</vt:lpstr>
      <vt:lpstr>Slide 1</vt:lpstr>
      <vt:lpstr>Slide 2</vt:lpstr>
      <vt:lpstr>Iron Man</vt:lpstr>
      <vt:lpstr>Slide 4</vt:lpstr>
      <vt:lpstr>Cyborgs</vt:lpstr>
      <vt:lpstr>Cyborgs</vt:lpstr>
      <vt:lpstr>Cyborgs</vt:lpstr>
      <vt:lpstr>Cyborgs</vt:lpstr>
      <vt:lpstr>Cyborgs</vt:lpstr>
      <vt:lpstr>Cyborgs</vt:lpstr>
      <vt:lpstr>Cyborgs</vt:lpstr>
      <vt:lpstr>Prosthetics and Neuroprosthetics</vt:lpstr>
      <vt:lpstr>Raytheon Sarcos Exoskeleton</vt:lpstr>
      <vt:lpstr>HAL 5 Hybrid Assistive Limb</vt:lpstr>
      <vt:lpstr>TitanArm</vt:lpstr>
      <vt:lpstr>WalkAide</vt:lpstr>
      <vt:lpstr>BrainGate</vt:lpstr>
      <vt:lpstr>Slide 18</vt:lpstr>
      <vt:lpstr>Multi-tasking</vt:lpstr>
      <vt:lpstr>Head-up Displays</vt:lpstr>
      <vt:lpstr>Slide 21</vt:lpstr>
      <vt:lpstr>Slide 22</vt:lpstr>
      <vt:lpstr>Slide 23</vt:lpstr>
      <vt:lpstr>Slide 24</vt:lpstr>
      <vt:lpstr>Slide 25</vt:lpstr>
      <vt:lpstr>Iron Spider-Man</vt:lpstr>
      <vt:lpstr>Slide 27</vt:lpstr>
      <vt:lpstr>Slide 28</vt:lpstr>
      <vt:lpstr>Slide 29</vt:lpstr>
      <vt:lpstr>Slide 30</vt:lpstr>
      <vt:lpstr>Slide 31</vt:lpstr>
      <vt:lpstr>Slide 32</vt:lpstr>
      <vt:lpstr>Slide 33</vt:lpstr>
      <vt:lpstr>Slide 34</vt:lpstr>
    </vt:vector>
  </TitlesOfParts>
  <Company>Dublin Institute of Technology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Man and Machine: Introduction</dc:title>
  <dc:creator>Dept of Maths</dc:creator>
  <cp:lastModifiedBy>DIT</cp:lastModifiedBy>
  <cp:revision>147</cp:revision>
  <cp:lastPrinted>2012-02-09T16:29:04Z</cp:lastPrinted>
  <dcterms:created xsi:type="dcterms:W3CDTF">2010-01-18T13:43:16Z</dcterms:created>
  <dcterms:modified xsi:type="dcterms:W3CDTF">2013-05-03T23:19:55Z</dcterms:modified>
</cp:coreProperties>
</file>