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Layouts/slideLayout6.xml" ContentType="application/vnd.openxmlformats-officedocument.presentationml.slideLayout+xml"/>
  <Override PartName="/ppt/notesSlides/notesSlide38.xml" ContentType="application/vnd.openxmlformats-officedocument.presentationml.notesSlide+xml"/>
  <Override PartName="/ppt/notesSlides/notesSlide49.xml" ContentType="application/vnd.openxmlformats-officedocument.presentationml.notesSlide+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Override PartName="/ppt/notesSlides/notesSlide45.xml" ContentType="application/vnd.openxmlformats-officedocument.presentationml.notesSlide+xml"/>
  <Override PartName="/ppt/notesSlides/notesSlide56.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34.xml" ContentType="application/vnd.openxmlformats-officedocument.presentationml.notesSlide+xml"/>
  <Override PartName="/ppt/notesSlides/notesSlide63.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notesSlides/notesSlide23.xml" ContentType="application/vnd.openxmlformats-officedocument.presentationml.notesSlide+xml"/>
  <Override PartName="/ppt/notesSlides/notesSlide41.xml" ContentType="application/vnd.openxmlformats-officedocument.presentationml.notesSlide+xml"/>
  <Override PartName="/ppt/notesSlides/notesSlide52.xml" ContentType="application/vnd.openxmlformats-officedocument.presentationml.notesSlide+xml"/>
  <Override PartName="/ppt/notesSlides/notesSlide12.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slides/slide9.xml" ContentType="application/vnd.openxmlformats-officedocument.presentationml.slide+xml"/>
  <Override PartName="/ppt/slides/slide59.xml" ContentType="application/vnd.openxmlformats-officedocument.presentationml.slide+xml"/>
  <Override PartName="/ppt/viewProps.xml" ContentType="application/vnd.openxmlformats-officedocument.presentationml.viewProps+xml"/>
  <Override PartName="/ppt/slides/slide5.xml" ContentType="application/vnd.openxmlformats-officedocument.presentationml.slide+xml"/>
  <Override PartName="/ppt/slides/slide1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Override PartName="/ppt/notesSlides/notesSlide3.xml" ContentType="application/vnd.openxmlformats-officedocument.presentationml.notesSlide+xml"/>
  <Default Extension="png" ContentType="image/png"/>
  <Override PartName="/ppt/slides/slide26.xml" ContentType="application/vnd.openxmlformats-officedocument.presentationml.slide+xml"/>
  <Override PartName="/ppt/slides/slide37.xml" ContentType="application/vnd.openxmlformats-officedocument.presentationml.slide+xml"/>
  <Override PartName="/ppt/slides/slide55.xml" ContentType="application/vnd.openxmlformats-officedocument.presentationml.slide+xml"/>
  <Override PartName="/ppt/presProps.xml" ContentType="application/vnd.openxmlformats-officedocument.presentationml.presProps+xml"/>
  <Override PartName="/ppt/theme/theme2.xml" ContentType="application/vnd.openxmlformats-officedocument.theme+xml"/>
  <Override PartName="/ppt/notesSlides/notesSlide39.xml" ContentType="application/vnd.openxmlformats-officedocument.presentationml.notesSlide+xml"/>
  <Override PartName="/ppt/notesSlides/notesSlide57.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33.xml" ContentType="application/vnd.openxmlformats-officedocument.presentationml.slide+xml"/>
  <Override PartName="/ppt/slides/slide44.xml" ContentType="application/vnd.openxmlformats-officedocument.presentationml.slide+xml"/>
  <Override PartName="/ppt/slides/slide62.xml" ContentType="application/vnd.openxmlformats-officedocument.presentationml.slide+xml"/>
  <Override PartName="/ppt/slideLayouts/slideLayout3.xml" ContentType="application/vnd.openxmlformats-officedocument.presentationml.slideLayout+xml"/>
  <Override PartName="/ppt/notesSlides/notesSlide17.xml" ContentType="application/vnd.openxmlformats-officedocument.presentationml.notesSlide+xml"/>
  <Override PartName="/ppt/notesSlides/notesSlide28.xml" ContentType="application/vnd.openxmlformats-officedocument.presentationml.notesSlide+xml"/>
  <Override PartName="/ppt/notesSlides/notesSlide46.xml" ContentType="application/vnd.openxmlformats-officedocument.presentationml.notesSlide+xml"/>
  <Override PartName="/ppt/notesSlides/notesSlide64.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ppt/notesSlides/notesSlide35.xml" ContentType="application/vnd.openxmlformats-officedocument.presentationml.notesSlide+xml"/>
  <Override PartName="/ppt/notesSlides/notesSlide44.xml" ContentType="application/vnd.openxmlformats-officedocument.presentationml.notesSlide+xml"/>
  <Override PartName="/ppt/notesSlides/notesSlide53.xml" ContentType="application/vnd.openxmlformats-officedocument.presentationml.notesSlide+xml"/>
  <Override PartName="/ppt/notesSlides/notesSlide62.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notesSlides/notesSlide42.xml" ContentType="application/vnd.openxmlformats-officedocument.presentationml.notesSlide+xml"/>
  <Override PartName="/ppt/notesSlides/notesSlide51.xml" ContentType="application/vnd.openxmlformats-officedocument.presentationml.notesSlide+xml"/>
  <Override PartName="/ppt/notesSlides/notesSlide60.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40.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slides/slide49.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notesSlides/notesSlide29.xml" ContentType="application/vnd.openxmlformats-officedocument.presentationml.notesSlide+xml"/>
  <Override PartName="/ppt/notesSlides/notesSlide47.xml" ContentType="application/vnd.openxmlformats-officedocument.presentationml.notesSlide+xml"/>
  <Override PartName="/ppt/notesSlides/notesSlide58.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notesSlides/notesSlide18.xml" ContentType="application/vnd.openxmlformats-officedocument.presentationml.notesSlide+xml"/>
  <Override PartName="/ppt/notesSlides/notesSlide36.xml" ContentType="application/vnd.openxmlformats-officedocument.presentationml.notesSlide+xml"/>
  <Override PartName="/ppt/notesSlides/notesSlide65.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notesSlides/notesSlide25.xml" ContentType="application/vnd.openxmlformats-officedocument.presentationml.notesSlide+xml"/>
  <Override PartName="/ppt/notesSlides/notesSlide43.xml" ContentType="application/vnd.openxmlformats-officedocument.presentationml.notesSlide+xml"/>
  <Override PartName="/ppt/notesSlides/notesSlide54.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32.xml" ContentType="application/vnd.openxmlformats-officedocument.presentationml.notesSlide+xml"/>
  <Override PartName="/ppt/notesSlides/notesSlide61.xml" ContentType="application/vnd.openxmlformats-officedocument.presentationml.notesSlide+xml"/>
  <Override PartName="/ppt/notesSlides/notesSlide9.xml" ContentType="application/vnd.openxmlformats-officedocument.presentationml.notesSlide+xml"/>
  <Override PartName="/ppt/notesSlides/notesSlide21.xml" ContentType="application/vnd.openxmlformats-officedocument.presentationml.notesSlide+xml"/>
  <Override PartName="/ppt/notesSlides/notesSlide50.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28.xml" ContentType="application/vnd.openxmlformats-officedocument.presentationml.slide+xml"/>
  <Override PartName="/ppt/slides/slide39.xml" ContentType="application/vnd.openxmlformats-officedocument.presentationml.slide+xml"/>
  <Override PartName="/ppt/slides/slide57.xml" ContentType="application/vnd.openxmlformats-officedocument.presentationml.slide+xml"/>
  <Override PartName="/ppt/notesSlides/notesSlide1.xml" ContentType="application/vnd.openxmlformats-officedocument.presentationml.notesSlide+xml"/>
  <Override PartName="/ppt/notesSlides/notesSlide59.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46.xml" ContentType="application/vnd.openxmlformats-officedocument.presentationml.slide+xml"/>
  <Override PartName="/ppt/slides/slide64.xml" ContentType="application/vnd.openxmlformats-officedocument.presentationml.slide+xml"/>
  <Override PartName="/ppt/slideLayouts/slideLayout5.xml" ContentType="application/vnd.openxmlformats-officedocument.presentationml.slideLayout+xml"/>
  <Override PartName="/ppt/notesSlides/notesSlide19.xml" ContentType="application/vnd.openxmlformats-officedocument.presentationml.notesSlide+xml"/>
  <Override PartName="/ppt/notesSlides/notesSlide48.xml" ContentType="application/vnd.openxmlformats-officedocument.presentationml.notesSlide+xml"/>
  <Override PartName="/ppt/slides/slide24.xml" ContentType="application/vnd.openxmlformats-officedocument.presentationml.slide+xml"/>
  <Override PartName="/ppt/slides/slide35.xml" ContentType="application/vnd.openxmlformats-officedocument.presentationml.slide+xml"/>
  <Override PartName="/ppt/slides/slide53.xml" ContentType="application/vnd.openxmlformats-officedocument.presentationml.slide+xml"/>
  <Default Extension="jpeg" ContentType="image/jpeg"/>
  <Override PartName="/ppt/notesSlides/notesSlide37.xml" ContentType="application/vnd.openxmlformats-officedocument.presentationml.notesSlide+xml"/>
  <Override PartName="/ppt/notesSlides/notesSlide55.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1" r:id="rId1"/>
  </p:sldMasterIdLst>
  <p:notesMasterIdLst>
    <p:notesMasterId r:id="rId67"/>
  </p:notesMasterIdLst>
  <p:handoutMasterIdLst>
    <p:handoutMasterId r:id="rId68"/>
  </p:handoutMasterIdLst>
  <p:sldIdLst>
    <p:sldId id="735" r:id="rId2"/>
    <p:sldId id="803" r:id="rId3"/>
    <p:sldId id="804" r:id="rId4"/>
    <p:sldId id="805" r:id="rId5"/>
    <p:sldId id="806" r:id="rId6"/>
    <p:sldId id="807" r:id="rId7"/>
    <p:sldId id="808" r:id="rId8"/>
    <p:sldId id="809" r:id="rId9"/>
    <p:sldId id="810" r:id="rId10"/>
    <p:sldId id="811" r:id="rId11"/>
    <p:sldId id="812" r:id="rId12"/>
    <p:sldId id="813" r:id="rId13"/>
    <p:sldId id="814" r:id="rId14"/>
    <p:sldId id="815" r:id="rId15"/>
    <p:sldId id="816" r:id="rId16"/>
    <p:sldId id="817" r:id="rId17"/>
    <p:sldId id="818" r:id="rId18"/>
    <p:sldId id="819" r:id="rId19"/>
    <p:sldId id="820" r:id="rId20"/>
    <p:sldId id="821" r:id="rId21"/>
    <p:sldId id="822" r:id="rId22"/>
    <p:sldId id="823" r:id="rId23"/>
    <p:sldId id="824" r:id="rId24"/>
    <p:sldId id="825" r:id="rId25"/>
    <p:sldId id="826" r:id="rId26"/>
    <p:sldId id="827" r:id="rId27"/>
    <p:sldId id="828" r:id="rId28"/>
    <p:sldId id="829" r:id="rId29"/>
    <p:sldId id="830" r:id="rId30"/>
    <p:sldId id="831" r:id="rId31"/>
    <p:sldId id="832" r:id="rId32"/>
    <p:sldId id="833" r:id="rId33"/>
    <p:sldId id="834" r:id="rId34"/>
    <p:sldId id="835" r:id="rId35"/>
    <p:sldId id="836" r:id="rId36"/>
    <p:sldId id="837" r:id="rId37"/>
    <p:sldId id="838" r:id="rId38"/>
    <p:sldId id="839" r:id="rId39"/>
    <p:sldId id="840" r:id="rId40"/>
    <p:sldId id="841" r:id="rId41"/>
    <p:sldId id="842" r:id="rId42"/>
    <p:sldId id="843" r:id="rId43"/>
    <p:sldId id="844" r:id="rId44"/>
    <p:sldId id="845" r:id="rId45"/>
    <p:sldId id="846" r:id="rId46"/>
    <p:sldId id="847" r:id="rId47"/>
    <p:sldId id="848" r:id="rId48"/>
    <p:sldId id="849" r:id="rId49"/>
    <p:sldId id="850" r:id="rId50"/>
    <p:sldId id="851" r:id="rId51"/>
    <p:sldId id="852" r:id="rId52"/>
    <p:sldId id="853" r:id="rId53"/>
    <p:sldId id="854" r:id="rId54"/>
    <p:sldId id="855" r:id="rId55"/>
    <p:sldId id="856" r:id="rId56"/>
    <p:sldId id="857" r:id="rId57"/>
    <p:sldId id="858" r:id="rId58"/>
    <p:sldId id="859" r:id="rId59"/>
    <p:sldId id="860" r:id="rId60"/>
    <p:sldId id="861" r:id="rId61"/>
    <p:sldId id="862" r:id="rId62"/>
    <p:sldId id="863" r:id="rId63"/>
    <p:sldId id="864" r:id="rId64"/>
    <p:sldId id="865" r:id="rId65"/>
    <p:sldId id="866" r:id="rId66"/>
  </p:sldIdLst>
  <p:sldSz cx="9144000" cy="6858000" type="screen4x3"/>
  <p:notesSz cx="6858000" cy="10012363"/>
  <p:defaultTextStyle>
    <a:defPPr>
      <a:defRPr lang="en-US"/>
    </a:defPPr>
    <a:lvl1pPr algn="l" rtl="0" fontAlgn="base">
      <a:spcBef>
        <a:spcPct val="0"/>
      </a:spcBef>
      <a:spcAft>
        <a:spcPct val="0"/>
      </a:spcAft>
      <a:defRPr sz="4000" kern="1200">
        <a:solidFill>
          <a:schemeClr val="tx1"/>
        </a:solidFill>
        <a:latin typeface="Arial" charset="0"/>
        <a:ea typeface="+mn-ea"/>
        <a:cs typeface="Arial" charset="0"/>
      </a:defRPr>
    </a:lvl1pPr>
    <a:lvl2pPr marL="457200" algn="l" rtl="0" fontAlgn="base">
      <a:spcBef>
        <a:spcPct val="0"/>
      </a:spcBef>
      <a:spcAft>
        <a:spcPct val="0"/>
      </a:spcAft>
      <a:defRPr sz="4000" kern="1200">
        <a:solidFill>
          <a:schemeClr val="tx1"/>
        </a:solidFill>
        <a:latin typeface="Arial" charset="0"/>
        <a:ea typeface="+mn-ea"/>
        <a:cs typeface="Arial" charset="0"/>
      </a:defRPr>
    </a:lvl2pPr>
    <a:lvl3pPr marL="914400" algn="l" rtl="0" fontAlgn="base">
      <a:spcBef>
        <a:spcPct val="0"/>
      </a:spcBef>
      <a:spcAft>
        <a:spcPct val="0"/>
      </a:spcAft>
      <a:defRPr sz="4000" kern="1200">
        <a:solidFill>
          <a:schemeClr val="tx1"/>
        </a:solidFill>
        <a:latin typeface="Arial" charset="0"/>
        <a:ea typeface="+mn-ea"/>
        <a:cs typeface="Arial" charset="0"/>
      </a:defRPr>
    </a:lvl3pPr>
    <a:lvl4pPr marL="1371600" algn="l" rtl="0" fontAlgn="base">
      <a:spcBef>
        <a:spcPct val="0"/>
      </a:spcBef>
      <a:spcAft>
        <a:spcPct val="0"/>
      </a:spcAft>
      <a:defRPr sz="4000" kern="1200">
        <a:solidFill>
          <a:schemeClr val="tx1"/>
        </a:solidFill>
        <a:latin typeface="Arial" charset="0"/>
        <a:ea typeface="+mn-ea"/>
        <a:cs typeface="Arial" charset="0"/>
      </a:defRPr>
    </a:lvl4pPr>
    <a:lvl5pPr marL="1828800" algn="l" rtl="0" fontAlgn="base">
      <a:spcBef>
        <a:spcPct val="0"/>
      </a:spcBef>
      <a:spcAft>
        <a:spcPct val="0"/>
      </a:spcAft>
      <a:defRPr sz="4000" kern="1200">
        <a:solidFill>
          <a:schemeClr val="tx1"/>
        </a:solidFill>
        <a:latin typeface="Arial" charset="0"/>
        <a:ea typeface="+mn-ea"/>
        <a:cs typeface="Arial" charset="0"/>
      </a:defRPr>
    </a:lvl5pPr>
    <a:lvl6pPr marL="2286000" algn="l" defTabSz="914400" rtl="0" eaLnBrk="1" latinLnBrk="0" hangingPunct="1">
      <a:defRPr sz="4000" kern="1200">
        <a:solidFill>
          <a:schemeClr val="tx1"/>
        </a:solidFill>
        <a:latin typeface="Arial" charset="0"/>
        <a:ea typeface="+mn-ea"/>
        <a:cs typeface="Arial" charset="0"/>
      </a:defRPr>
    </a:lvl6pPr>
    <a:lvl7pPr marL="2743200" algn="l" defTabSz="914400" rtl="0" eaLnBrk="1" latinLnBrk="0" hangingPunct="1">
      <a:defRPr sz="4000" kern="1200">
        <a:solidFill>
          <a:schemeClr val="tx1"/>
        </a:solidFill>
        <a:latin typeface="Arial" charset="0"/>
        <a:ea typeface="+mn-ea"/>
        <a:cs typeface="Arial" charset="0"/>
      </a:defRPr>
    </a:lvl7pPr>
    <a:lvl8pPr marL="3200400" algn="l" defTabSz="914400" rtl="0" eaLnBrk="1" latinLnBrk="0" hangingPunct="1">
      <a:defRPr sz="4000" kern="1200">
        <a:solidFill>
          <a:schemeClr val="tx1"/>
        </a:solidFill>
        <a:latin typeface="Arial" charset="0"/>
        <a:ea typeface="+mn-ea"/>
        <a:cs typeface="Arial" charset="0"/>
      </a:defRPr>
    </a:lvl8pPr>
    <a:lvl9pPr marL="3657600" algn="l" defTabSz="914400" rtl="0" eaLnBrk="1" latinLnBrk="0" hangingPunct="1">
      <a:defRPr sz="4000"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clrMru>
    <a:srgbClr val="000000"/>
    <a:srgbClr val="009999"/>
    <a:srgbClr val="FF9900"/>
    <a:srgbClr val="FFFF99"/>
  </p:clrMru>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16" y="-108"/>
      </p:cViewPr>
      <p:guideLst>
        <p:guide orient="horz" pos="2160"/>
        <p:guide pos="2880"/>
      </p:guideLst>
    </p:cSldViewPr>
  </p:slideViewPr>
  <p:notesTextViewPr>
    <p:cViewPr>
      <p:scale>
        <a:sx n="100" d="100"/>
        <a:sy n="100" d="100"/>
      </p:scale>
      <p:origin x="0" y="0"/>
    </p:cViewPr>
  </p:notesTextViewPr>
  <p:sorterViewPr>
    <p:cViewPr>
      <p:scale>
        <a:sx n="66" d="100"/>
        <a:sy n="66" d="100"/>
      </p:scale>
      <p:origin x="0" y="6276"/>
    </p:cViewPr>
  </p:sorter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handoutMaster" Target="handoutMasters/handoutMaster1.xml"/><Relationship Id="rId7" Type="http://schemas.openxmlformats.org/officeDocument/2006/relationships/slide" Target="slides/slide6.xml"/><Relationship Id="rId71"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tableStyles" Target="tableStyle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notesMaster" Target="notesMasters/notesMaster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500063"/>
          </a:xfrm>
          <a:prstGeom prst="rect">
            <a:avLst/>
          </a:prstGeom>
        </p:spPr>
        <p:txBody>
          <a:bodyPr vert="horz" lIns="91440" tIns="45720" rIns="91440" bIns="45720" rtlCol="0"/>
          <a:lstStyle>
            <a:lvl1pPr algn="l">
              <a:defRPr sz="1200">
                <a:cs typeface="+mn-cs"/>
              </a:defRPr>
            </a:lvl1pPr>
          </a:lstStyle>
          <a:p>
            <a:pPr>
              <a:defRPr/>
            </a:pPr>
            <a:endParaRPr lang="en-US"/>
          </a:p>
        </p:txBody>
      </p:sp>
      <p:sp>
        <p:nvSpPr>
          <p:cNvPr id="3" name="Date Placeholder 2"/>
          <p:cNvSpPr>
            <a:spLocks noGrp="1"/>
          </p:cNvSpPr>
          <p:nvPr>
            <p:ph type="dt" sz="quarter" idx="1"/>
          </p:nvPr>
        </p:nvSpPr>
        <p:spPr>
          <a:xfrm>
            <a:off x="3884613" y="0"/>
            <a:ext cx="2971800" cy="500063"/>
          </a:xfrm>
          <a:prstGeom prst="rect">
            <a:avLst/>
          </a:prstGeom>
        </p:spPr>
        <p:txBody>
          <a:bodyPr vert="horz" lIns="91440" tIns="45720" rIns="91440" bIns="45720" rtlCol="0"/>
          <a:lstStyle>
            <a:lvl1pPr algn="r">
              <a:defRPr sz="1200">
                <a:cs typeface="+mn-cs"/>
              </a:defRPr>
            </a:lvl1pPr>
          </a:lstStyle>
          <a:p>
            <a:pPr>
              <a:defRPr/>
            </a:pPr>
            <a:fld id="{59DA401A-7256-4D4F-9D69-1219279338FE}" type="datetimeFigureOut">
              <a:rPr lang="en-US"/>
              <a:pPr>
                <a:defRPr/>
              </a:pPr>
              <a:t>3/1/2013</a:t>
            </a:fld>
            <a:endParaRPr lang="en-US"/>
          </a:p>
        </p:txBody>
      </p:sp>
      <p:sp>
        <p:nvSpPr>
          <p:cNvPr id="4" name="Footer Placeholder 3"/>
          <p:cNvSpPr>
            <a:spLocks noGrp="1"/>
          </p:cNvSpPr>
          <p:nvPr>
            <p:ph type="ftr" sz="quarter" idx="2"/>
          </p:nvPr>
        </p:nvSpPr>
        <p:spPr>
          <a:xfrm>
            <a:off x="0" y="9510713"/>
            <a:ext cx="2971800" cy="500062"/>
          </a:xfrm>
          <a:prstGeom prst="rect">
            <a:avLst/>
          </a:prstGeom>
        </p:spPr>
        <p:txBody>
          <a:bodyPr vert="horz" lIns="91440" tIns="45720" rIns="91440" bIns="45720" rtlCol="0" anchor="b"/>
          <a:lstStyle>
            <a:lvl1pPr algn="l">
              <a:defRPr sz="1200">
                <a:cs typeface="+mn-cs"/>
              </a:defRPr>
            </a:lvl1pPr>
          </a:lstStyle>
          <a:p>
            <a:pPr>
              <a:defRPr/>
            </a:pPr>
            <a:endParaRPr lang="en-US"/>
          </a:p>
        </p:txBody>
      </p:sp>
      <p:sp>
        <p:nvSpPr>
          <p:cNvPr id="5" name="Slide Number Placeholder 4"/>
          <p:cNvSpPr>
            <a:spLocks noGrp="1"/>
          </p:cNvSpPr>
          <p:nvPr>
            <p:ph type="sldNum" sz="quarter" idx="3"/>
          </p:nvPr>
        </p:nvSpPr>
        <p:spPr>
          <a:xfrm>
            <a:off x="3884613" y="9510713"/>
            <a:ext cx="2971800" cy="500062"/>
          </a:xfrm>
          <a:prstGeom prst="rect">
            <a:avLst/>
          </a:prstGeom>
        </p:spPr>
        <p:txBody>
          <a:bodyPr vert="horz" lIns="91440" tIns="45720" rIns="91440" bIns="45720" rtlCol="0" anchor="b"/>
          <a:lstStyle>
            <a:lvl1pPr algn="r">
              <a:defRPr sz="1200">
                <a:cs typeface="+mn-cs"/>
              </a:defRPr>
            </a:lvl1pPr>
          </a:lstStyle>
          <a:p>
            <a:pPr>
              <a:defRPr/>
            </a:pPr>
            <a:fld id="{634DEA3C-1B60-4B52-B49B-F637AA636560}" type="slidenum">
              <a:rPr lang="en-US"/>
              <a:pPr>
                <a:defRPr/>
              </a:pPr>
              <a:t>‹#›</a:t>
            </a:fld>
            <a:endParaRPr lang="en-US"/>
          </a:p>
        </p:txBody>
      </p:sp>
    </p:spTree>
    <p:extLst>
      <p:ext uri="{BB962C8B-B14F-4D97-AF65-F5344CB8AC3E}">
        <p14:creationId xmlns="" xmlns:p14="http://schemas.microsoft.com/office/powerpoint/2010/main" val="61276945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7106" name="Rectangle 2"/>
          <p:cNvSpPr>
            <a:spLocks noGrp="1" noChangeArrowheads="1"/>
          </p:cNvSpPr>
          <p:nvPr>
            <p:ph type="hdr" sz="quarter"/>
          </p:nvPr>
        </p:nvSpPr>
        <p:spPr bwMode="auto">
          <a:xfrm>
            <a:off x="0" y="0"/>
            <a:ext cx="2971800" cy="5000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cs typeface="+mn-cs"/>
              </a:defRPr>
            </a:lvl1pPr>
          </a:lstStyle>
          <a:p>
            <a:pPr>
              <a:defRPr/>
            </a:pPr>
            <a:endParaRPr lang="en-GB"/>
          </a:p>
        </p:txBody>
      </p:sp>
      <p:sp>
        <p:nvSpPr>
          <p:cNvPr id="47107" name="Rectangle 3"/>
          <p:cNvSpPr>
            <a:spLocks noGrp="1" noChangeArrowheads="1"/>
          </p:cNvSpPr>
          <p:nvPr>
            <p:ph type="dt" idx="1"/>
          </p:nvPr>
        </p:nvSpPr>
        <p:spPr bwMode="auto">
          <a:xfrm>
            <a:off x="3884613" y="0"/>
            <a:ext cx="2971800" cy="5000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cs typeface="+mn-cs"/>
              </a:defRPr>
            </a:lvl1pPr>
          </a:lstStyle>
          <a:p>
            <a:pPr>
              <a:defRPr/>
            </a:pPr>
            <a:endParaRPr lang="en-GB"/>
          </a:p>
        </p:txBody>
      </p:sp>
      <p:sp>
        <p:nvSpPr>
          <p:cNvPr id="4100" name="Rectangle 4"/>
          <p:cNvSpPr>
            <a:spLocks noGrp="1" noRot="1" noChangeAspect="1" noChangeArrowheads="1" noTextEdit="1"/>
          </p:cNvSpPr>
          <p:nvPr>
            <p:ph type="sldImg" idx="2"/>
          </p:nvPr>
        </p:nvSpPr>
        <p:spPr bwMode="auto">
          <a:xfrm>
            <a:off x="927100" y="750888"/>
            <a:ext cx="5003800" cy="3754437"/>
          </a:xfrm>
          <a:prstGeom prst="rect">
            <a:avLst/>
          </a:prstGeom>
          <a:noFill/>
          <a:ln w="9525">
            <a:solidFill>
              <a:srgbClr val="000000"/>
            </a:solidFill>
            <a:miter lim="800000"/>
            <a:headEnd/>
            <a:tailEnd/>
          </a:ln>
        </p:spPr>
      </p:sp>
      <p:sp>
        <p:nvSpPr>
          <p:cNvPr id="47109" name="Rectangle 5"/>
          <p:cNvSpPr>
            <a:spLocks noGrp="1" noChangeArrowheads="1"/>
          </p:cNvSpPr>
          <p:nvPr>
            <p:ph type="body" sz="quarter" idx="3"/>
          </p:nvPr>
        </p:nvSpPr>
        <p:spPr bwMode="auto">
          <a:xfrm>
            <a:off x="685800" y="4756150"/>
            <a:ext cx="5486400" cy="45053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p>
        </p:txBody>
      </p:sp>
      <p:sp>
        <p:nvSpPr>
          <p:cNvPr id="47110" name="Rectangle 6"/>
          <p:cNvSpPr>
            <a:spLocks noGrp="1" noChangeArrowheads="1"/>
          </p:cNvSpPr>
          <p:nvPr>
            <p:ph type="ftr" sz="quarter" idx="4"/>
          </p:nvPr>
        </p:nvSpPr>
        <p:spPr bwMode="auto">
          <a:xfrm>
            <a:off x="0" y="9510713"/>
            <a:ext cx="2971800" cy="500062"/>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cs typeface="+mn-cs"/>
              </a:defRPr>
            </a:lvl1pPr>
          </a:lstStyle>
          <a:p>
            <a:pPr>
              <a:defRPr/>
            </a:pPr>
            <a:endParaRPr lang="en-GB"/>
          </a:p>
        </p:txBody>
      </p:sp>
      <p:sp>
        <p:nvSpPr>
          <p:cNvPr id="47111" name="Rectangle 7"/>
          <p:cNvSpPr>
            <a:spLocks noGrp="1" noChangeArrowheads="1"/>
          </p:cNvSpPr>
          <p:nvPr>
            <p:ph type="sldNum" sz="quarter" idx="5"/>
          </p:nvPr>
        </p:nvSpPr>
        <p:spPr bwMode="auto">
          <a:xfrm>
            <a:off x="3884613" y="9510713"/>
            <a:ext cx="2971800" cy="500062"/>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cs typeface="+mn-cs"/>
              </a:defRPr>
            </a:lvl1pPr>
          </a:lstStyle>
          <a:p>
            <a:pPr>
              <a:defRPr/>
            </a:pPr>
            <a:fld id="{4E0B4C06-9320-4A41-AA88-A37CF057C8DC}" type="slidenum">
              <a:rPr lang="en-GB"/>
              <a:pPr>
                <a:defRPr/>
              </a:pPr>
              <a:t>‹#›</a:t>
            </a:fld>
            <a:endParaRPr lang="en-GB"/>
          </a:p>
        </p:txBody>
      </p:sp>
    </p:spTree>
    <p:extLst>
      <p:ext uri="{BB962C8B-B14F-4D97-AF65-F5344CB8AC3E}">
        <p14:creationId xmlns="" xmlns:p14="http://schemas.microsoft.com/office/powerpoint/2010/main" val="2610805639"/>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mn-ea"/>
        <a:cs typeface="Arial" charset="0"/>
      </a:defRPr>
    </a:lvl1pPr>
    <a:lvl2pPr marL="457200" algn="l" rtl="0" fontAlgn="base">
      <a:spcBef>
        <a:spcPct val="30000"/>
      </a:spcBef>
      <a:spcAft>
        <a:spcPct val="0"/>
      </a:spcAft>
      <a:defRPr sz="1200" kern="1200">
        <a:solidFill>
          <a:schemeClr val="tx1"/>
        </a:solidFill>
        <a:latin typeface="Arial" charset="0"/>
        <a:ea typeface="+mn-ea"/>
        <a:cs typeface="Arial" charset="0"/>
      </a:defRPr>
    </a:lvl2pPr>
    <a:lvl3pPr marL="914400" algn="l" rtl="0" fontAlgn="base">
      <a:spcBef>
        <a:spcPct val="30000"/>
      </a:spcBef>
      <a:spcAft>
        <a:spcPct val="0"/>
      </a:spcAft>
      <a:defRPr sz="1200" kern="1200">
        <a:solidFill>
          <a:schemeClr val="tx1"/>
        </a:solidFill>
        <a:latin typeface="Arial" charset="0"/>
        <a:ea typeface="+mn-ea"/>
        <a:cs typeface="Arial" charset="0"/>
      </a:defRPr>
    </a:lvl3pPr>
    <a:lvl4pPr marL="1371600" algn="l" rtl="0" fontAlgn="base">
      <a:spcBef>
        <a:spcPct val="30000"/>
      </a:spcBef>
      <a:spcAft>
        <a:spcPct val="0"/>
      </a:spcAft>
      <a:defRPr sz="1200" kern="1200">
        <a:solidFill>
          <a:schemeClr val="tx1"/>
        </a:solidFill>
        <a:latin typeface="Arial" charset="0"/>
        <a:ea typeface="+mn-ea"/>
        <a:cs typeface="Arial" charset="0"/>
      </a:defRPr>
    </a:lvl4pPr>
    <a:lvl5pPr marL="1828800" algn="l" rtl="0" fontAlgn="base">
      <a:spcBef>
        <a:spcPct val="30000"/>
      </a:spcBef>
      <a:spcAft>
        <a:spcPct val="0"/>
      </a:spcAft>
      <a:defRPr sz="1200" kern="1200">
        <a:solidFill>
          <a:schemeClr val="tx1"/>
        </a:solidFill>
        <a:latin typeface="Arial" charset="0"/>
        <a:ea typeface="+mn-ea"/>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IE"/>
          </a:p>
        </p:txBody>
      </p:sp>
      <p:sp>
        <p:nvSpPr>
          <p:cNvPr id="4" name="Slide Number Placeholder 3"/>
          <p:cNvSpPr>
            <a:spLocks noGrp="1"/>
          </p:cNvSpPr>
          <p:nvPr>
            <p:ph type="sldNum" sz="quarter" idx="10"/>
          </p:nvPr>
        </p:nvSpPr>
        <p:spPr/>
        <p:txBody>
          <a:bodyPr/>
          <a:lstStyle/>
          <a:p>
            <a:pPr>
              <a:defRPr/>
            </a:pPr>
            <a:fld id="{4E0B4C06-9320-4A41-AA88-A37CF057C8DC}" type="slidenum">
              <a:rPr lang="en-GB" smtClean="0"/>
              <a:pPr>
                <a:defRPr/>
              </a:pPr>
              <a:t>1</a:t>
            </a:fld>
            <a:endParaRPr lang="en-GB"/>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IE" dirty="0"/>
          </a:p>
        </p:txBody>
      </p:sp>
      <p:sp>
        <p:nvSpPr>
          <p:cNvPr id="4" name="Slide Number Placeholder 3"/>
          <p:cNvSpPr>
            <a:spLocks noGrp="1"/>
          </p:cNvSpPr>
          <p:nvPr>
            <p:ph type="sldNum" sz="quarter" idx="10"/>
          </p:nvPr>
        </p:nvSpPr>
        <p:spPr/>
        <p:txBody>
          <a:bodyPr/>
          <a:lstStyle/>
          <a:p>
            <a:pPr>
              <a:defRPr/>
            </a:pPr>
            <a:fld id="{0D0BE178-EC5E-458B-8E8F-FB9DBD7623AB}" type="slidenum">
              <a:rPr lang="en-US" smtClean="0"/>
              <a:pPr>
                <a:defRPr/>
              </a:pPr>
              <a:t>10</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Slide Image Placeholder 1"/>
          <p:cNvSpPr>
            <a:spLocks noGrp="1" noRot="1" noChangeAspect="1"/>
          </p:cNvSpPr>
          <p:nvPr>
            <p:ph type="sldImg"/>
          </p:nvPr>
        </p:nvSpPr>
        <p:spPr bwMode="auto">
          <a:noFill/>
          <a:ln>
            <a:solidFill>
              <a:srgbClr val="000000"/>
            </a:solidFill>
            <a:miter lim="800000"/>
            <a:headEnd/>
            <a:tailEnd/>
          </a:ln>
        </p:spPr>
      </p:sp>
      <p:sp>
        <p:nvSpPr>
          <p:cNvPr id="41986"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dirty="0" smtClean="0"/>
              <a:t>What is the average attention span of a group/class?  Approximately 12 minutes at this level of study.</a:t>
            </a:r>
          </a:p>
          <a:p>
            <a:pPr eaLnBrk="1" hangingPunct="1">
              <a:spcBef>
                <a:spcPct val="0"/>
              </a:spcBef>
            </a:pPr>
            <a:r>
              <a:rPr lang="en-US" dirty="0" smtClean="0"/>
              <a:t>How long can people concentrate on doing  different tasks (usually controlled by motivation, interest, deadlines)</a:t>
            </a:r>
          </a:p>
          <a:p>
            <a:pPr eaLnBrk="1" hangingPunct="1">
              <a:spcBef>
                <a:spcPct val="0"/>
              </a:spcBef>
            </a:pPr>
            <a:endParaRPr lang="en-IE" dirty="0" smtClean="0"/>
          </a:p>
        </p:txBody>
      </p:sp>
      <p:sp>
        <p:nvSpPr>
          <p:cNvPr id="38915"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B907182A-870B-42FC-ACF8-4A2666241D89}" type="slidenum">
              <a:rPr lang="en-IE">
                <a:ea typeface="ＭＳ Ｐゴシック" pitchFamily="-123" charset="-128"/>
                <a:cs typeface="ＭＳ Ｐゴシック" pitchFamily="-123" charset="-128"/>
              </a:rPr>
              <a:pPr fontAlgn="base">
                <a:spcBef>
                  <a:spcPct val="0"/>
                </a:spcBef>
                <a:spcAft>
                  <a:spcPct val="0"/>
                </a:spcAft>
                <a:defRPr/>
              </a:pPr>
              <a:t>11</a:t>
            </a:fld>
            <a:endParaRPr lang="en-IE">
              <a:ea typeface="ＭＳ Ｐゴシック" pitchFamily="-123" charset="-128"/>
              <a:cs typeface="ＭＳ Ｐゴシック" pitchFamily="-123" charset="-128"/>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Slide Image Placeholder 1"/>
          <p:cNvSpPr>
            <a:spLocks noGrp="1" noRot="1" noChangeAspect="1"/>
          </p:cNvSpPr>
          <p:nvPr>
            <p:ph type="sldImg"/>
          </p:nvPr>
        </p:nvSpPr>
        <p:spPr bwMode="auto">
          <a:noFill/>
          <a:ln>
            <a:solidFill>
              <a:srgbClr val="000000"/>
            </a:solidFill>
            <a:miter lim="800000"/>
            <a:headEnd/>
            <a:tailEnd/>
          </a:ln>
        </p:spPr>
      </p:sp>
      <p:sp>
        <p:nvSpPr>
          <p:cNvPr id="41986"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dirty="0" smtClean="0"/>
              <a:t>What is the average attention span of a group/class?  Approximately 12 minutes at this level of study.</a:t>
            </a:r>
          </a:p>
          <a:p>
            <a:pPr eaLnBrk="1" hangingPunct="1">
              <a:spcBef>
                <a:spcPct val="0"/>
              </a:spcBef>
            </a:pPr>
            <a:r>
              <a:rPr lang="en-US" dirty="0" smtClean="0"/>
              <a:t>How long can people concentrate on doing  different tasks (usually controlled by motivation, interest, deadlines)</a:t>
            </a:r>
          </a:p>
          <a:p>
            <a:pPr eaLnBrk="1" hangingPunct="1">
              <a:spcBef>
                <a:spcPct val="0"/>
              </a:spcBef>
            </a:pPr>
            <a:endParaRPr lang="en-IE" dirty="0" smtClean="0"/>
          </a:p>
        </p:txBody>
      </p:sp>
      <p:sp>
        <p:nvSpPr>
          <p:cNvPr id="38915"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B907182A-870B-42FC-ACF8-4A2666241D89}" type="slidenum">
              <a:rPr lang="en-IE">
                <a:ea typeface="ＭＳ Ｐゴシック" pitchFamily="-123" charset="-128"/>
                <a:cs typeface="ＭＳ Ｐゴシック" pitchFamily="-123" charset="-128"/>
              </a:rPr>
              <a:pPr fontAlgn="base">
                <a:spcBef>
                  <a:spcPct val="0"/>
                </a:spcBef>
                <a:spcAft>
                  <a:spcPct val="0"/>
                </a:spcAft>
                <a:defRPr/>
              </a:pPr>
              <a:t>12</a:t>
            </a:fld>
            <a:endParaRPr lang="en-IE">
              <a:ea typeface="ＭＳ Ｐゴシック" pitchFamily="-123" charset="-128"/>
              <a:cs typeface="ＭＳ Ｐゴシック" pitchFamily="-123" charset="-128"/>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Slide Image Placeholder 1"/>
          <p:cNvSpPr>
            <a:spLocks noGrp="1" noRot="1" noChangeAspect="1"/>
          </p:cNvSpPr>
          <p:nvPr>
            <p:ph type="sldImg"/>
          </p:nvPr>
        </p:nvSpPr>
        <p:spPr bwMode="auto">
          <a:noFill/>
          <a:ln>
            <a:solidFill>
              <a:srgbClr val="000000"/>
            </a:solidFill>
            <a:miter lim="800000"/>
            <a:headEnd/>
            <a:tailEnd/>
          </a:ln>
        </p:spPr>
      </p:sp>
      <p:sp>
        <p:nvSpPr>
          <p:cNvPr id="41986"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dirty="0" smtClean="0"/>
              <a:t>What is the average attention span of a group/class?  Approximately 12 minutes at this level of study.</a:t>
            </a:r>
          </a:p>
          <a:p>
            <a:pPr eaLnBrk="1" hangingPunct="1">
              <a:spcBef>
                <a:spcPct val="0"/>
              </a:spcBef>
            </a:pPr>
            <a:r>
              <a:rPr lang="en-US" dirty="0" smtClean="0"/>
              <a:t>How long can people concentrate on doing  different tasks (usually controlled by motivation, interest, deadlines)</a:t>
            </a:r>
          </a:p>
          <a:p>
            <a:pPr eaLnBrk="1" hangingPunct="1">
              <a:spcBef>
                <a:spcPct val="0"/>
              </a:spcBef>
            </a:pPr>
            <a:endParaRPr lang="en-IE" dirty="0" smtClean="0"/>
          </a:p>
        </p:txBody>
      </p:sp>
      <p:sp>
        <p:nvSpPr>
          <p:cNvPr id="38915"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B907182A-870B-42FC-ACF8-4A2666241D89}" type="slidenum">
              <a:rPr lang="en-IE">
                <a:ea typeface="ＭＳ Ｐゴシック" pitchFamily="-123" charset="-128"/>
                <a:cs typeface="ＭＳ Ｐゴシック" pitchFamily="-123" charset="-128"/>
              </a:rPr>
              <a:pPr fontAlgn="base">
                <a:spcBef>
                  <a:spcPct val="0"/>
                </a:spcBef>
                <a:spcAft>
                  <a:spcPct val="0"/>
                </a:spcAft>
                <a:defRPr/>
              </a:pPr>
              <a:t>13</a:t>
            </a:fld>
            <a:endParaRPr lang="en-IE">
              <a:ea typeface="ＭＳ Ｐゴシック" pitchFamily="-123" charset="-128"/>
              <a:cs typeface="ＭＳ Ｐゴシック" pitchFamily="-123" charset="-128"/>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Slide Image Placeholder 1"/>
          <p:cNvSpPr>
            <a:spLocks noGrp="1" noRot="1" noChangeAspect="1"/>
          </p:cNvSpPr>
          <p:nvPr>
            <p:ph type="sldImg"/>
          </p:nvPr>
        </p:nvSpPr>
        <p:spPr bwMode="auto">
          <a:noFill/>
          <a:ln>
            <a:solidFill>
              <a:srgbClr val="000000"/>
            </a:solidFill>
            <a:miter lim="800000"/>
            <a:headEnd/>
            <a:tailEnd/>
          </a:ln>
        </p:spPr>
      </p:sp>
      <p:sp>
        <p:nvSpPr>
          <p:cNvPr id="41986"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dirty="0" smtClean="0"/>
              <a:t>There  are certain things we </a:t>
            </a:r>
            <a:r>
              <a:rPr lang="en-US" dirty="0" err="1" smtClean="0"/>
              <a:t>programme</a:t>
            </a:r>
            <a:r>
              <a:rPr lang="en-US" dirty="0" smtClean="0"/>
              <a:t> ourselves to ‘ignore’</a:t>
            </a:r>
          </a:p>
          <a:p>
            <a:pPr eaLnBrk="1" hangingPunct="1">
              <a:spcBef>
                <a:spcPct val="0"/>
              </a:spcBef>
            </a:pPr>
            <a:r>
              <a:rPr lang="en-US" dirty="0" smtClean="0"/>
              <a:t>Ask for examples</a:t>
            </a:r>
          </a:p>
        </p:txBody>
      </p:sp>
      <p:sp>
        <p:nvSpPr>
          <p:cNvPr id="38915"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B907182A-870B-42FC-ACF8-4A2666241D89}" type="slidenum">
              <a:rPr lang="en-IE">
                <a:ea typeface="ＭＳ Ｐゴシック" pitchFamily="-123" charset="-128"/>
                <a:cs typeface="ＭＳ Ｐゴシック" pitchFamily="-123" charset="-128"/>
              </a:rPr>
              <a:pPr fontAlgn="base">
                <a:spcBef>
                  <a:spcPct val="0"/>
                </a:spcBef>
                <a:spcAft>
                  <a:spcPct val="0"/>
                </a:spcAft>
                <a:defRPr/>
              </a:pPr>
              <a:t>14</a:t>
            </a:fld>
            <a:endParaRPr lang="en-IE">
              <a:ea typeface="ＭＳ Ｐゴシック" pitchFamily="-123" charset="-128"/>
              <a:cs typeface="ＭＳ Ｐゴシック" pitchFamily="-123" charset="-128"/>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Slide Image Placeholder 1"/>
          <p:cNvSpPr>
            <a:spLocks noGrp="1" noRot="1" noChangeAspect="1"/>
          </p:cNvSpPr>
          <p:nvPr>
            <p:ph type="sldImg"/>
          </p:nvPr>
        </p:nvSpPr>
        <p:spPr bwMode="auto">
          <a:noFill/>
          <a:ln>
            <a:solidFill>
              <a:srgbClr val="000000"/>
            </a:solidFill>
            <a:miter lim="800000"/>
            <a:headEnd/>
            <a:tailEnd/>
          </a:ln>
        </p:spPr>
      </p:sp>
      <p:sp>
        <p:nvSpPr>
          <p:cNvPr id="41986"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smtClean="0"/>
          </a:p>
        </p:txBody>
      </p:sp>
      <p:sp>
        <p:nvSpPr>
          <p:cNvPr id="38915"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B907182A-870B-42FC-ACF8-4A2666241D89}" type="slidenum">
              <a:rPr lang="en-IE">
                <a:ea typeface="ＭＳ Ｐゴシック" pitchFamily="-123" charset="-128"/>
                <a:cs typeface="ＭＳ Ｐゴシック" pitchFamily="-123" charset="-128"/>
              </a:rPr>
              <a:pPr fontAlgn="base">
                <a:spcBef>
                  <a:spcPct val="0"/>
                </a:spcBef>
                <a:spcAft>
                  <a:spcPct val="0"/>
                </a:spcAft>
                <a:defRPr/>
              </a:pPr>
              <a:t>15</a:t>
            </a:fld>
            <a:endParaRPr lang="en-IE">
              <a:ea typeface="ＭＳ Ｐゴシック" pitchFamily="-123" charset="-128"/>
              <a:cs typeface="ＭＳ Ｐゴシック" pitchFamily="-123" charset="-128"/>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Slide Image Placeholder 1"/>
          <p:cNvSpPr>
            <a:spLocks noGrp="1" noRot="1" noChangeAspect="1"/>
          </p:cNvSpPr>
          <p:nvPr>
            <p:ph type="sldImg"/>
          </p:nvPr>
        </p:nvSpPr>
        <p:spPr bwMode="auto">
          <a:noFill/>
          <a:ln>
            <a:solidFill>
              <a:srgbClr val="000000"/>
            </a:solidFill>
            <a:miter lim="800000"/>
            <a:headEnd/>
            <a:tailEnd/>
          </a:ln>
        </p:spPr>
      </p:sp>
      <p:sp>
        <p:nvSpPr>
          <p:cNvPr id="41986"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smtClean="0"/>
          </a:p>
        </p:txBody>
      </p:sp>
      <p:sp>
        <p:nvSpPr>
          <p:cNvPr id="38915"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B907182A-870B-42FC-ACF8-4A2666241D89}" type="slidenum">
              <a:rPr lang="en-IE">
                <a:ea typeface="ＭＳ Ｐゴシック" pitchFamily="-123" charset="-128"/>
                <a:cs typeface="ＭＳ Ｐゴシック" pitchFamily="-123" charset="-128"/>
              </a:rPr>
              <a:pPr fontAlgn="base">
                <a:spcBef>
                  <a:spcPct val="0"/>
                </a:spcBef>
                <a:spcAft>
                  <a:spcPct val="0"/>
                </a:spcAft>
                <a:defRPr/>
              </a:pPr>
              <a:t>16</a:t>
            </a:fld>
            <a:endParaRPr lang="en-IE">
              <a:ea typeface="ＭＳ Ｐゴシック" pitchFamily="-123" charset="-128"/>
              <a:cs typeface="ＭＳ Ｐゴシック" pitchFamily="-123" charset="-128"/>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Slide Image Placeholder 1"/>
          <p:cNvSpPr>
            <a:spLocks noGrp="1" noRot="1" noChangeAspect="1"/>
          </p:cNvSpPr>
          <p:nvPr>
            <p:ph type="sldImg"/>
          </p:nvPr>
        </p:nvSpPr>
        <p:spPr bwMode="auto">
          <a:noFill/>
          <a:ln>
            <a:solidFill>
              <a:srgbClr val="000000"/>
            </a:solidFill>
            <a:miter lim="800000"/>
            <a:headEnd/>
            <a:tailEnd/>
          </a:ln>
        </p:spPr>
      </p:sp>
      <p:sp>
        <p:nvSpPr>
          <p:cNvPr id="41986"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smtClean="0"/>
          </a:p>
        </p:txBody>
      </p:sp>
      <p:sp>
        <p:nvSpPr>
          <p:cNvPr id="38915"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B907182A-870B-42FC-ACF8-4A2666241D89}" type="slidenum">
              <a:rPr lang="en-IE">
                <a:ea typeface="ＭＳ Ｐゴシック" pitchFamily="-123" charset="-128"/>
                <a:cs typeface="ＭＳ Ｐゴシック" pitchFamily="-123" charset="-128"/>
              </a:rPr>
              <a:pPr fontAlgn="base">
                <a:spcBef>
                  <a:spcPct val="0"/>
                </a:spcBef>
                <a:spcAft>
                  <a:spcPct val="0"/>
                </a:spcAft>
                <a:defRPr/>
              </a:pPr>
              <a:t>17</a:t>
            </a:fld>
            <a:endParaRPr lang="en-IE">
              <a:ea typeface="ＭＳ Ｐゴシック" pitchFamily="-123" charset="-128"/>
              <a:cs typeface="ＭＳ Ｐゴシック" pitchFamily="-123" charset="-128"/>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Slide Image Placeholder 1"/>
          <p:cNvSpPr>
            <a:spLocks noGrp="1" noRot="1" noChangeAspect="1"/>
          </p:cNvSpPr>
          <p:nvPr>
            <p:ph type="sldImg"/>
          </p:nvPr>
        </p:nvSpPr>
        <p:spPr bwMode="auto">
          <a:noFill/>
          <a:ln>
            <a:solidFill>
              <a:srgbClr val="000000"/>
            </a:solidFill>
            <a:miter lim="800000"/>
            <a:headEnd/>
            <a:tailEnd/>
          </a:ln>
        </p:spPr>
      </p:sp>
      <p:sp>
        <p:nvSpPr>
          <p:cNvPr id="41986"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smtClean="0"/>
          </a:p>
        </p:txBody>
      </p:sp>
      <p:sp>
        <p:nvSpPr>
          <p:cNvPr id="38915"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B907182A-870B-42FC-ACF8-4A2666241D89}" type="slidenum">
              <a:rPr lang="en-IE">
                <a:ea typeface="ＭＳ Ｐゴシック" pitchFamily="-123" charset="-128"/>
                <a:cs typeface="ＭＳ Ｐゴシック" pitchFamily="-123" charset="-128"/>
              </a:rPr>
              <a:pPr fontAlgn="base">
                <a:spcBef>
                  <a:spcPct val="0"/>
                </a:spcBef>
                <a:spcAft>
                  <a:spcPct val="0"/>
                </a:spcAft>
                <a:defRPr/>
              </a:pPr>
              <a:t>18</a:t>
            </a:fld>
            <a:endParaRPr lang="en-IE">
              <a:ea typeface="ＭＳ Ｐゴシック" pitchFamily="-123" charset="-128"/>
              <a:cs typeface="ＭＳ Ｐゴシック" pitchFamily="-123" charset="-128"/>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Slide Image Placeholder 1"/>
          <p:cNvSpPr>
            <a:spLocks noGrp="1" noRot="1" noChangeAspect="1"/>
          </p:cNvSpPr>
          <p:nvPr>
            <p:ph type="sldImg"/>
          </p:nvPr>
        </p:nvSpPr>
        <p:spPr bwMode="auto">
          <a:noFill/>
          <a:ln>
            <a:solidFill>
              <a:srgbClr val="000000"/>
            </a:solidFill>
            <a:miter lim="800000"/>
            <a:headEnd/>
            <a:tailEnd/>
          </a:ln>
        </p:spPr>
      </p:sp>
      <p:sp>
        <p:nvSpPr>
          <p:cNvPr id="41986" name="Notes Placeholder 2"/>
          <p:cNvSpPr>
            <a:spLocks noGrp="1"/>
          </p:cNvSpPr>
          <p:nvPr>
            <p:ph type="body" idx="1"/>
          </p:nvPr>
        </p:nvSpPr>
        <p:spPr bwMode="auto">
          <a:noFill/>
        </p:spPr>
        <p:txBody>
          <a:bodyPr wrap="square" numCol="1"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defRPr/>
            </a:pPr>
            <a:r>
              <a:rPr lang="en-US" dirty="0" smtClean="0"/>
              <a:t>As a group come up with ways the attention can be distracted. Where is this good (e.g. hearing a baby cry when you are asleep) When is it bad (when working and phones ring, noises outside, sunlight too bright etc)</a:t>
            </a:r>
          </a:p>
        </p:txBody>
      </p:sp>
      <p:sp>
        <p:nvSpPr>
          <p:cNvPr id="38915"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B907182A-870B-42FC-ACF8-4A2666241D89}" type="slidenum">
              <a:rPr lang="en-IE">
                <a:ea typeface="ＭＳ Ｐゴシック" pitchFamily="-123" charset="-128"/>
                <a:cs typeface="ＭＳ Ｐゴシック" pitchFamily="-123" charset="-128"/>
              </a:rPr>
              <a:pPr fontAlgn="base">
                <a:spcBef>
                  <a:spcPct val="0"/>
                </a:spcBef>
                <a:spcAft>
                  <a:spcPct val="0"/>
                </a:spcAft>
                <a:defRPr/>
              </a:pPr>
              <a:t>19</a:t>
            </a:fld>
            <a:endParaRPr lang="en-IE">
              <a:ea typeface="ＭＳ Ｐゴシック" pitchFamily="-123" charset="-128"/>
              <a:cs typeface="ＭＳ Ｐゴシック" pitchFamily="-123" charset="-128"/>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Slide Image Placeholder 1"/>
          <p:cNvSpPr>
            <a:spLocks noGrp="1" noRot="1" noChangeAspect="1"/>
          </p:cNvSpPr>
          <p:nvPr>
            <p:ph type="sldImg"/>
          </p:nvPr>
        </p:nvSpPr>
        <p:spPr bwMode="auto">
          <a:noFill/>
          <a:ln>
            <a:solidFill>
              <a:srgbClr val="000000"/>
            </a:solidFill>
            <a:miter lim="800000"/>
            <a:headEnd/>
            <a:tailEnd/>
          </a:ln>
        </p:spPr>
      </p:sp>
      <p:sp>
        <p:nvSpPr>
          <p:cNvPr id="41986"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IE" smtClean="0"/>
          </a:p>
        </p:txBody>
      </p:sp>
      <p:sp>
        <p:nvSpPr>
          <p:cNvPr id="38915"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B907182A-870B-42FC-ACF8-4A2666241D89}" type="slidenum">
              <a:rPr lang="en-IE">
                <a:ea typeface="ＭＳ Ｐゴシック" pitchFamily="-123" charset="-128"/>
                <a:cs typeface="ＭＳ Ｐゴシック" pitchFamily="-123" charset="-128"/>
              </a:rPr>
              <a:pPr fontAlgn="base">
                <a:spcBef>
                  <a:spcPct val="0"/>
                </a:spcBef>
                <a:spcAft>
                  <a:spcPct val="0"/>
                </a:spcAft>
                <a:defRPr/>
              </a:pPr>
              <a:t>2</a:t>
            </a:fld>
            <a:endParaRPr lang="en-IE">
              <a:ea typeface="ＭＳ Ｐゴシック" pitchFamily="-123" charset="-128"/>
              <a:cs typeface="ＭＳ Ｐゴシック" pitchFamily="-123" charset="-128"/>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Slide Image Placeholder 1"/>
          <p:cNvSpPr>
            <a:spLocks noGrp="1" noRot="1" noChangeAspect="1"/>
          </p:cNvSpPr>
          <p:nvPr>
            <p:ph type="sldImg"/>
          </p:nvPr>
        </p:nvSpPr>
        <p:spPr bwMode="auto">
          <a:noFill/>
          <a:ln>
            <a:solidFill>
              <a:srgbClr val="000000"/>
            </a:solidFill>
            <a:miter lim="800000"/>
            <a:headEnd/>
            <a:tailEnd/>
          </a:ln>
        </p:spPr>
      </p:sp>
      <p:sp>
        <p:nvSpPr>
          <p:cNvPr id="41986"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smtClean="0"/>
          </a:p>
        </p:txBody>
      </p:sp>
      <p:sp>
        <p:nvSpPr>
          <p:cNvPr id="38915"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B907182A-870B-42FC-ACF8-4A2666241D89}" type="slidenum">
              <a:rPr lang="en-IE">
                <a:ea typeface="ＭＳ Ｐゴシック" pitchFamily="-123" charset="-128"/>
                <a:cs typeface="ＭＳ Ｐゴシック" pitchFamily="-123" charset="-128"/>
              </a:rPr>
              <a:pPr fontAlgn="base">
                <a:spcBef>
                  <a:spcPct val="0"/>
                </a:spcBef>
                <a:spcAft>
                  <a:spcPct val="0"/>
                </a:spcAft>
                <a:defRPr/>
              </a:pPr>
              <a:t>20</a:t>
            </a:fld>
            <a:endParaRPr lang="en-IE">
              <a:ea typeface="ＭＳ Ｐゴシック" pitchFamily="-123" charset="-128"/>
              <a:cs typeface="ＭＳ Ｐゴシック" pitchFamily="-123" charset="-128"/>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Slide Image Placeholder 1"/>
          <p:cNvSpPr>
            <a:spLocks noGrp="1" noRot="1" noChangeAspect="1"/>
          </p:cNvSpPr>
          <p:nvPr>
            <p:ph type="sldImg"/>
          </p:nvPr>
        </p:nvSpPr>
        <p:spPr bwMode="auto">
          <a:noFill/>
          <a:ln>
            <a:solidFill>
              <a:srgbClr val="000000"/>
            </a:solidFill>
            <a:miter lim="800000"/>
            <a:headEnd/>
            <a:tailEnd/>
          </a:ln>
        </p:spPr>
      </p:sp>
      <p:sp>
        <p:nvSpPr>
          <p:cNvPr id="41986"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smtClean="0"/>
          </a:p>
        </p:txBody>
      </p:sp>
      <p:sp>
        <p:nvSpPr>
          <p:cNvPr id="38915"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B907182A-870B-42FC-ACF8-4A2666241D89}" type="slidenum">
              <a:rPr lang="en-IE">
                <a:ea typeface="ＭＳ Ｐゴシック" pitchFamily="-123" charset="-128"/>
                <a:cs typeface="ＭＳ Ｐゴシック" pitchFamily="-123" charset="-128"/>
              </a:rPr>
              <a:pPr fontAlgn="base">
                <a:spcBef>
                  <a:spcPct val="0"/>
                </a:spcBef>
                <a:spcAft>
                  <a:spcPct val="0"/>
                </a:spcAft>
                <a:defRPr/>
              </a:pPr>
              <a:t>21</a:t>
            </a:fld>
            <a:endParaRPr lang="en-IE">
              <a:ea typeface="ＭＳ Ｐゴシック" pitchFamily="-123" charset="-128"/>
              <a:cs typeface="ＭＳ Ｐゴシック" pitchFamily="-123" charset="-128"/>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Slide Image Placeholder 1"/>
          <p:cNvSpPr>
            <a:spLocks noGrp="1" noRot="1" noChangeAspect="1"/>
          </p:cNvSpPr>
          <p:nvPr>
            <p:ph type="sldImg"/>
          </p:nvPr>
        </p:nvSpPr>
        <p:spPr bwMode="auto">
          <a:noFill/>
          <a:ln>
            <a:solidFill>
              <a:srgbClr val="000000"/>
            </a:solidFill>
            <a:miter lim="800000"/>
            <a:headEnd/>
            <a:tailEnd/>
          </a:ln>
        </p:spPr>
      </p:sp>
      <p:sp>
        <p:nvSpPr>
          <p:cNvPr id="41986"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smtClean="0"/>
          </a:p>
        </p:txBody>
      </p:sp>
      <p:sp>
        <p:nvSpPr>
          <p:cNvPr id="38915"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B907182A-870B-42FC-ACF8-4A2666241D89}" type="slidenum">
              <a:rPr lang="en-IE">
                <a:ea typeface="ＭＳ Ｐゴシック" pitchFamily="-123" charset="-128"/>
                <a:cs typeface="ＭＳ Ｐゴシック" pitchFamily="-123" charset="-128"/>
              </a:rPr>
              <a:pPr fontAlgn="base">
                <a:spcBef>
                  <a:spcPct val="0"/>
                </a:spcBef>
                <a:spcAft>
                  <a:spcPct val="0"/>
                </a:spcAft>
                <a:defRPr/>
              </a:pPr>
              <a:t>22</a:t>
            </a:fld>
            <a:endParaRPr lang="en-IE">
              <a:ea typeface="ＭＳ Ｐゴシック" pitchFamily="-123" charset="-128"/>
              <a:cs typeface="ＭＳ Ｐゴシック" pitchFamily="-123" charset="-128"/>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Slide Image Placeholder 1"/>
          <p:cNvSpPr>
            <a:spLocks noGrp="1" noRot="1" noChangeAspect="1"/>
          </p:cNvSpPr>
          <p:nvPr>
            <p:ph type="sldImg"/>
          </p:nvPr>
        </p:nvSpPr>
        <p:spPr bwMode="auto">
          <a:noFill/>
          <a:ln>
            <a:solidFill>
              <a:srgbClr val="000000"/>
            </a:solidFill>
            <a:miter lim="800000"/>
            <a:headEnd/>
            <a:tailEnd/>
          </a:ln>
        </p:spPr>
      </p:sp>
      <p:sp>
        <p:nvSpPr>
          <p:cNvPr id="41986" name="Notes Placeholder 2"/>
          <p:cNvSpPr>
            <a:spLocks noGrp="1"/>
          </p:cNvSpPr>
          <p:nvPr>
            <p:ph type="body" idx="1"/>
          </p:nvPr>
        </p:nvSpPr>
        <p:spPr bwMode="auto">
          <a:noFill/>
        </p:spPr>
        <p:txBody>
          <a:bodyPr wrap="square" numCol="1"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defRPr/>
            </a:pPr>
            <a:r>
              <a:rPr lang="en-US" dirty="0" smtClean="0"/>
              <a:t>Lots of fun trying these…..the results will vary according to peoples’ ability to manage attention and the </a:t>
            </a:r>
            <a:r>
              <a:rPr lang="en-US" dirty="0" err="1" smtClean="0"/>
              <a:t>attentional</a:t>
            </a:r>
            <a:r>
              <a:rPr lang="en-US" dirty="0" smtClean="0"/>
              <a:t> resources they have.</a:t>
            </a:r>
          </a:p>
          <a:p>
            <a:pPr eaLnBrk="1" hangingPunct="1">
              <a:spcBef>
                <a:spcPct val="0"/>
              </a:spcBef>
            </a:pPr>
            <a:endParaRPr lang="en-US" dirty="0" smtClean="0"/>
          </a:p>
        </p:txBody>
      </p:sp>
      <p:sp>
        <p:nvSpPr>
          <p:cNvPr id="38915"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B907182A-870B-42FC-ACF8-4A2666241D89}" type="slidenum">
              <a:rPr lang="en-IE">
                <a:ea typeface="ＭＳ Ｐゴシック" pitchFamily="-123" charset="-128"/>
                <a:cs typeface="ＭＳ Ｐゴシック" pitchFamily="-123" charset="-128"/>
              </a:rPr>
              <a:pPr fontAlgn="base">
                <a:spcBef>
                  <a:spcPct val="0"/>
                </a:spcBef>
                <a:spcAft>
                  <a:spcPct val="0"/>
                </a:spcAft>
                <a:defRPr/>
              </a:pPr>
              <a:t>23</a:t>
            </a:fld>
            <a:endParaRPr lang="en-IE">
              <a:ea typeface="ＭＳ Ｐゴシック" pitchFamily="-123" charset="-128"/>
              <a:cs typeface="ＭＳ Ｐゴシック" pitchFamily="-123" charset="-128"/>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Slide Image Placeholder 1"/>
          <p:cNvSpPr>
            <a:spLocks noGrp="1" noRot="1" noChangeAspect="1"/>
          </p:cNvSpPr>
          <p:nvPr>
            <p:ph type="sldImg"/>
          </p:nvPr>
        </p:nvSpPr>
        <p:spPr bwMode="auto">
          <a:noFill/>
          <a:ln>
            <a:solidFill>
              <a:srgbClr val="000000"/>
            </a:solidFill>
            <a:miter lim="800000"/>
            <a:headEnd/>
            <a:tailEnd/>
          </a:ln>
        </p:spPr>
      </p:sp>
      <p:sp>
        <p:nvSpPr>
          <p:cNvPr id="41986" name="Notes Placeholder 2"/>
          <p:cNvSpPr>
            <a:spLocks noGrp="1"/>
          </p:cNvSpPr>
          <p:nvPr>
            <p:ph type="body" idx="1"/>
          </p:nvPr>
        </p:nvSpPr>
        <p:spPr bwMode="auto">
          <a:noFill/>
        </p:spPr>
        <p:txBody>
          <a:bodyPr wrap="square" numCol="1"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defRPr/>
            </a:pPr>
            <a:r>
              <a:rPr lang="en-US" dirty="0" smtClean="0"/>
              <a:t>Lots of fun trying these…..the results will vary according to peoples’ ability to manage attention and the </a:t>
            </a:r>
            <a:r>
              <a:rPr lang="en-US" dirty="0" err="1" smtClean="0"/>
              <a:t>attentional</a:t>
            </a:r>
            <a:r>
              <a:rPr lang="en-US" dirty="0" smtClean="0"/>
              <a:t> resources they have.</a:t>
            </a:r>
          </a:p>
          <a:p>
            <a:pPr eaLnBrk="1" hangingPunct="1">
              <a:spcBef>
                <a:spcPct val="0"/>
              </a:spcBef>
            </a:pPr>
            <a:endParaRPr lang="en-US" dirty="0" smtClean="0"/>
          </a:p>
        </p:txBody>
      </p:sp>
      <p:sp>
        <p:nvSpPr>
          <p:cNvPr id="38915"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B907182A-870B-42FC-ACF8-4A2666241D89}" type="slidenum">
              <a:rPr lang="en-IE">
                <a:ea typeface="ＭＳ Ｐゴシック" pitchFamily="-123" charset="-128"/>
                <a:cs typeface="ＭＳ Ｐゴシック" pitchFamily="-123" charset="-128"/>
              </a:rPr>
              <a:pPr fontAlgn="base">
                <a:spcBef>
                  <a:spcPct val="0"/>
                </a:spcBef>
                <a:spcAft>
                  <a:spcPct val="0"/>
                </a:spcAft>
                <a:defRPr/>
              </a:pPr>
              <a:t>24</a:t>
            </a:fld>
            <a:endParaRPr lang="en-IE">
              <a:ea typeface="ＭＳ Ｐゴシック" pitchFamily="-123" charset="-128"/>
              <a:cs typeface="ＭＳ Ｐゴシック" pitchFamily="-123" charset="-128"/>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IE"/>
          </a:p>
        </p:txBody>
      </p:sp>
      <p:sp>
        <p:nvSpPr>
          <p:cNvPr id="4" name="Slide Number Placeholder 3"/>
          <p:cNvSpPr>
            <a:spLocks noGrp="1"/>
          </p:cNvSpPr>
          <p:nvPr>
            <p:ph type="sldNum" sz="quarter" idx="10"/>
          </p:nvPr>
        </p:nvSpPr>
        <p:spPr/>
        <p:txBody>
          <a:bodyPr/>
          <a:lstStyle/>
          <a:p>
            <a:pPr>
              <a:defRPr/>
            </a:pPr>
            <a:fld id="{0D0BE178-EC5E-458B-8E8F-FB9DBD7623AB}" type="slidenum">
              <a:rPr lang="en-US" smtClean="0"/>
              <a:pPr>
                <a:defRPr/>
              </a:pPr>
              <a:t>25</a:t>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Slide Image Placeholder 1"/>
          <p:cNvSpPr>
            <a:spLocks noGrp="1" noRot="1" noChangeAspect="1"/>
          </p:cNvSpPr>
          <p:nvPr>
            <p:ph type="sldImg"/>
          </p:nvPr>
        </p:nvSpPr>
        <p:spPr bwMode="auto">
          <a:noFill/>
          <a:ln>
            <a:solidFill>
              <a:srgbClr val="000000"/>
            </a:solidFill>
            <a:miter lim="800000"/>
            <a:headEnd/>
            <a:tailEnd/>
          </a:ln>
        </p:spPr>
      </p:sp>
      <p:sp>
        <p:nvSpPr>
          <p:cNvPr id="41986"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dirty="0" smtClean="0"/>
              <a:t>Ask people what they use to help remember the past.</a:t>
            </a:r>
          </a:p>
          <a:p>
            <a:pPr eaLnBrk="1" hangingPunct="1">
              <a:spcBef>
                <a:spcPct val="0"/>
              </a:spcBef>
            </a:pPr>
            <a:r>
              <a:rPr lang="en-US" dirty="0" smtClean="0"/>
              <a:t>Also try short-term memory ‘what was the last  thing I said?’  What was on the previous slide?</a:t>
            </a:r>
          </a:p>
        </p:txBody>
      </p:sp>
      <p:sp>
        <p:nvSpPr>
          <p:cNvPr id="38915"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B907182A-870B-42FC-ACF8-4A2666241D89}" type="slidenum">
              <a:rPr lang="en-IE">
                <a:ea typeface="ＭＳ Ｐゴシック" pitchFamily="-123" charset="-128"/>
                <a:cs typeface="ＭＳ Ｐゴシック" pitchFamily="-123" charset="-128"/>
              </a:rPr>
              <a:pPr fontAlgn="base">
                <a:spcBef>
                  <a:spcPct val="0"/>
                </a:spcBef>
                <a:spcAft>
                  <a:spcPct val="0"/>
                </a:spcAft>
                <a:defRPr/>
              </a:pPr>
              <a:t>26</a:t>
            </a:fld>
            <a:endParaRPr lang="en-IE">
              <a:ea typeface="ＭＳ Ｐゴシック" pitchFamily="-123" charset="-128"/>
              <a:cs typeface="ＭＳ Ｐゴシック" pitchFamily="-123" charset="-128"/>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Slide Image Placeholder 1"/>
          <p:cNvSpPr>
            <a:spLocks noGrp="1" noRot="1" noChangeAspect="1"/>
          </p:cNvSpPr>
          <p:nvPr>
            <p:ph type="sldImg"/>
          </p:nvPr>
        </p:nvSpPr>
        <p:spPr bwMode="auto">
          <a:noFill/>
          <a:ln>
            <a:solidFill>
              <a:srgbClr val="000000"/>
            </a:solidFill>
            <a:miter lim="800000"/>
            <a:headEnd/>
            <a:tailEnd/>
          </a:ln>
        </p:spPr>
      </p:sp>
      <p:sp>
        <p:nvSpPr>
          <p:cNvPr id="41986"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dirty="0" smtClean="0"/>
              <a:t>Ask people what they use to help remember the past.</a:t>
            </a:r>
          </a:p>
          <a:p>
            <a:pPr eaLnBrk="1" hangingPunct="1">
              <a:spcBef>
                <a:spcPct val="0"/>
              </a:spcBef>
            </a:pPr>
            <a:r>
              <a:rPr lang="en-US" dirty="0" smtClean="0"/>
              <a:t>Also try short-term memory ‘what was the last  thing I said?’  What was on the previous slide?</a:t>
            </a:r>
          </a:p>
        </p:txBody>
      </p:sp>
      <p:sp>
        <p:nvSpPr>
          <p:cNvPr id="38915"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B907182A-870B-42FC-ACF8-4A2666241D89}" type="slidenum">
              <a:rPr lang="en-IE">
                <a:ea typeface="ＭＳ Ｐゴシック" pitchFamily="-123" charset="-128"/>
                <a:cs typeface="ＭＳ Ｐゴシック" pitchFamily="-123" charset="-128"/>
              </a:rPr>
              <a:pPr fontAlgn="base">
                <a:spcBef>
                  <a:spcPct val="0"/>
                </a:spcBef>
                <a:spcAft>
                  <a:spcPct val="0"/>
                </a:spcAft>
                <a:defRPr/>
              </a:pPr>
              <a:t>27</a:t>
            </a:fld>
            <a:endParaRPr lang="en-IE">
              <a:ea typeface="ＭＳ Ｐゴシック" pitchFamily="-123" charset="-128"/>
              <a:cs typeface="ＭＳ Ｐゴシック" pitchFamily="-123" charset="-128"/>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IE"/>
          </a:p>
        </p:txBody>
      </p:sp>
      <p:sp>
        <p:nvSpPr>
          <p:cNvPr id="4" name="Slide Number Placeholder 3"/>
          <p:cNvSpPr>
            <a:spLocks noGrp="1"/>
          </p:cNvSpPr>
          <p:nvPr>
            <p:ph type="sldNum" sz="quarter" idx="10"/>
          </p:nvPr>
        </p:nvSpPr>
        <p:spPr/>
        <p:txBody>
          <a:bodyPr/>
          <a:lstStyle/>
          <a:p>
            <a:pPr>
              <a:defRPr/>
            </a:pPr>
            <a:fld id="{0D0BE178-EC5E-458B-8E8F-FB9DBD7623AB}" type="slidenum">
              <a:rPr lang="en-US" smtClean="0"/>
              <a:pPr>
                <a:defRPr/>
              </a:pPr>
              <a:t>28</a:t>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Slide Image Placeholder 1"/>
          <p:cNvSpPr>
            <a:spLocks noGrp="1" noRot="1" noChangeAspect="1"/>
          </p:cNvSpPr>
          <p:nvPr>
            <p:ph type="sldImg"/>
          </p:nvPr>
        </p:nvSpPr>
        <p:spPr bwMode="auto">
          <a:noFill/>
          <a:ln>
            <a:solidFill>
              <a:srgbClr val="000000"/>
            </a:solidFill>
            <a:miter lim="800000"/>
            <a:headEnd/>
            <a:tailEnd/>
          </a:ln>
        </p:spPr>
      </p:sp>
      <p:sp>
        <p:nvSpPr>
          <p:cNvPr id="41986"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smtClean="0"/>
          </a:p>
        </p:txBody>
      </p:sp>
      <p:sp>
        <p:nvSpPr>
          <p:cNvPr id="38915"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B907182A-870B-42FC-ACF8-4A2666241D89}" type="slidenum">
              <a:rPr lang="en-IE">
                <a:ea typeface="ＭＳ Ｐゴシック" pitchFamily="-123" charset="-128"/>
                <a:cs typeface="ＭＳ Ｐゴシック" pitchFamily="-123" charset="-128"/>
              </a:rPr>
              <a:pPr fontAlgn="base">
                <a:spcBef>
                  <a:spcPct val="0"/>
                </a:spcBef>
                <a:spcAft>
                  <a:spcPct val="0"/>
                </a:spcAft>
                <a:defRPr/>
              </a:pPr>
              <a:t>29</a:t>
            </a:fld>
            <a:endParaRPr lang="en-IE">
              <a:ea typeface="ＭＳ Ｐゴシック" pitchFamily="-123" charset="-128"/>
              <a:cs typeface="ＭＳ Ｐゴシック" pitchFamily="-123" charset="-128"/>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Slide Image Placeholder 1"/>
          <p:cNvSpPr>
            <a:spLocks noGrp="1" noRot="1" noChangeAspect="1"/>
          </p:cNvSpPr>
          <p:nvPr>
            <p:ph type="sldImg"/>
          </p:nvPr>
        </p:nvSpPr>
        <p:spPr bwMode="auto">
          <a:noFill/>
          <a:ln>
            <a:solidFill>
              <a:srgbClr val="000000"/>
            </a:solidFill>
            <a:miter lim="800000"/>
            <a:headEnd/>
            <a:tailEnd/>
          </a:ln>
        </p:spPr>
      </p:sp>
      <p:sp>
        <p:nvSpPr>
          <p:cNvPr id="41986"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IE" smtClean="0"/>
          </a:p>
        </p:txBody>
      </p:sp>
      <p:sp>
        <p:nvSpPr>
          <p:cNvPr id="38915"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B907182A-870B-42FC-ACF8-4A2666241D89}" type="slidenum">
              <a:rPr lang="en-IE">
                <a:ea typeface="ＭＳ Ｐゴシック" pitchFamily="-123" charset="-128"/>
                <a:cs typeface="ＭＳ Ｐゴシック" pitchFamily="-123" charset="-128"/>
              </a:rPr>
              <a:pPr fontAlgn="base">
                <a:spcBef>
                  <a:spcPct val="0"/>
                </a:spcBef>
                <a:spcAft>
                  <a:spcPct val="0"/>
                </a:spcAft>
                <a:defRPr/>
              </a:pPr>
              <a:t>3</a:t>
            </a:fld>
            <a:endParaRPr lang="en-IE">
              <a:ea typeface="ＭＳ Ｐゴシック" pitchFamily="-123" charset="-128"/>
              <a:cs typeface="ＭＳ Ｐゴシック" pitchFamily="-123" charset="-128"/>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Slide Image Placeholder 1"/>
          <p:cNvSpPr>
            <a:spLocks noGrp="1" noRot="1" noChangeAspect="1"/>
          </p:cNvSpPr>
          <p:nvPr>
            <p:ph type="sldImg"/>
          </p:nvPr>
        </p:nvSpPr>
        <p:spPr bwMode="auto">
          <a:noFill/>
          <a:ln>
            <a:solidFill>
              <a:srgbClr val="000000"/>
            </a:solidFill>
            <a:miter lim="800000"/>
            <a:headEnd/>
            <a:tailEnd/>
          </a:ln>
        </p:spPr>
      </p:sp>
      <p:sp>
        <p:nvSpPr>
          <p:cNvPr id="41986"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smtClean="0"/>
          </a:p>
        </p:txBody>
      </p:sp>
      <p:sp>
        <p:nvSpPr>
          <p:cNvPr id="38915"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B907182A-870B-42FC-ACF8-4A2666241D89}" type="slidenum">
              <a:rPr lang="en-IE">
                <a:ea typeface="ＭＳ Ｐゴシック" pitchFamily="-123" charset="-128"/>
                <a:cs typeface="ＭＳ Ｐゴシック" pitchFamily="-123" charset="-128"/>
              </a:rPr>
              <a:pPr fontAlgn="base">
                <a:spcBef>
                  <a:spcPct val="0"/>
                </a:spcBef>
                <a:spcAft>
                  <a:spcPct val="0"/>
                </a:spcAft>
                <a:defRPr/>
              </a:pPr>
              <a:t>30</a:t>
            </a:fld>
            <a:endParaRPr lang="en-IE">
              <a:ea typeface="ＭＳ Ｐゴシック" pitchFamily="-123" charset="-128"/>
              <a:cs typeface="ＭＳ Ｐゴシック" pitchFamily="-123" charset="-128"/>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IE"/>
          </a:p>
        </p:txBody>
      </p:sp>
      <p:sp>
        <p:nvSpPr>
          <p:cNvPr id="4" name="Slide Number Placeholder 3"/>
          <p:cNvSpPr>
            <a:spLocks noGrp="1"/>
          </p:cNvSpPr>
          <p:nvPr>
            <p:ph type="sldNum" sz="quarter" idx="10"/>
          </p:nvPr>
        </p:nvSpPr>
        <p:spPr/>
        <p:txBody>
          <a:bodyPr/>
          <a:lstStyle/>
          <a:p>
            <a:pPr>
              <a:defRPr/>
            </a:pPr>
            <a:fld id="{0D0BE178-EC5E-458B-8E8F-FB9DBD7623AB}" type="slidenum">
              <a:rPr lang="en-US" smtClean="0"/>
              <a:pPr>
                <a:defRPr/>
              </a:pPr>
              <a:t>31</a:t>
            </a:fld>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Slide Image Placeholder 1"/>
          <p:cNvSpPr>
            <a:spLocks noGrp="1" noRot="1" noChangeAspect="1"/>
          </p:cNvSpPr>
          <p:nvPr>
            <p:ph type="sldImg"/>
          </p:nvPr>
        </p:nvSpPr>
        <p:spPr bwMode="auto">
          <a:noFill/>
          <a:ln>
            <a:solidFill>
              <a:srgbClr val="000000"/>
            </a:solidFill>
            <a:miter lim="800000"/>
            <a:headEnd/>
            <a:tailEnd/>
          </a:ln>
        </p:spPr>
      </p:sp>
      <p:sp>
        <p:nvSpPr>
          <p:cNvPr id="41986"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smtClean="0"/>
          </a:p>
        </p:txBody>
      </p:sp>
      <p:sp>
        <p:nvSpPr>
          <p:cNvPr id="38915"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B907182A-870B-42FC-ACF8-4A2666241D89}" type="slidenum">
              <a:rPr lang="en-IE">
                <a:ea typeface="ＭＳ Ｐゴシック" pitchFamily="-123" charset="-128"/>
                <a:cs typeface="ＭＳ Ｐゴシック" pitchFamily="-123" charset="-128"/>
              </a:rPr>
              <a:pPr fontAlgn="base">
                <a:spcBef>
                  <a:spcPct val="0"/>
                </a:spcBef>
                <a:spcAft>
                  <a:spcPct val="0"/>
                </a:spcAft>
                <a:defRPr/>
              </a:pPr>
              <a:t>32</a:t>
            </a:fld>
            <a:endParaRPr lang="en-IE">
              <a:ea typeface="ＭＳ Ｐゴシック" pitchFamily="-123" charset="-128"/>
              <a:cs typeface="ＭＳ Ｐゴシック" pitchFamily="-123" charset="-128"/>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Slide Image Placeholder 1"/>
          <p:cNvSpPr>
            <a:spLocks noGrp="1" noRot="1" noChangeAspect="1"/>
          </p:cNvSpPr>
          <p:nvPr>
            <p:ph type="sldImg"/>
          </p:nvPr>
        </p:nvSpPr>
        <p:spPr bwMode="auto">
          <a:noFill/>
          <a:ln>
            <a:solidFill>
              <a:srgbClr val="000000"/>
            </a:solidFill>
            <a:miter lim="800000"/>
            <a:headEnd/>
            <a:tailEnd/>
          </a:ln>
        </p:spPr>
      </p:sp>
      <p:sp>
        <p:nvSpPr>
          <p:cNvPr id="41986"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smtClean="0"/>
          </a:p>
        </p:txBody>
      </p:sp>
      <p:sp>
        <p:nvSpPr>
          <p:cNvPr id="38915"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B907182A-870B-42FC-ACF8-4A2666241D89}" type="slidenum">
              <a:rPr lang="en-IE">
                <a:ea typeface="ＭＳ Ｐゴシック" pitchFamily="-123" charset="-128"/>
                <a:cs typeface="ＭＳ Ｐゴシック" pitchFamily="-123" charset="-128"/>
              </a:rPr>
              <a:pPr fontAlgn="base">
                <a:spcBef>
                  <a:spcPct val="0"/>
                </a:spcBef>
                <a:spcAft>
                  <a:spcPct val="0"/>
                </a:spcAft>
                <a:defRPr/>
              </a:pPr>
              <a:t>33</a:t>
            </a:fld>
            <a:endParaRPr lang="en-IE">
              <a:ea typeface="ＭＳ Ｐゴシック" pitchFamily="-123" charset="-128"/>
              <a:cs typeface="ＭＳ Ｐゴシック" pitchFamily="-123" charset="-128"/>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Slide Image Placeholder 1"/>
          <p:cNvSpPr>
            <a:spLocks noGrp="1" noRot="1" noChangeAspect="1"/>
          </p:cNvSpPr>
          <p:nvPr>
            <p:ph type="sldImg"/>
          </p:nvPr>
        </p:nvSpPr>
        <p:spPr bwMode="auto">
          <a:noFill/>
          <a:ln>
            <a:solidFill>
              <a:srgbClr val="000000"/>
            </a:solidFill>
            <a:miter lim="800000"/>
            <a:headEnd/>
            <a:tailEnd/>
          </a:ln>
        </p:spPr>
      </p:sp>
      <p:sp>
        <p:nvSpPr>
          <p:cNvPr id="41986"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smtClean="0"/>
          </a:p>
        </p:txBody>
      </p:sp>
      <p:sp>
        <p:nvSpPr>
          <p:cNvPr id="38915"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B907182A-870B-42FC-ACF8-4A2666241D89}" type="slidenum">
              <a:rPr lang="en-IE">
                <a:ea typeface="ＭＳ Ｐゴシック" pitchFamily="-123" charset="-128"/>
                <a:cs typeface="ＭＳ Ｐゴシック" pitchFamily="-123" charset="-128"/>
              </a:rPr>
              <a:pPr fontAlgn="base">
                <a:spcBef>
                  <a:spcPct val="0"/>
                </a:spcBef>
                <a:spcAft>
                  <a:spcPct val="0"/>
                </a:spcAft>
                <a:defRPr/>
              </a:pPr>
              <a:t>34</a:t>
            </a:fld>
            <a:endParaRPr lang="en-IE">
              <a:ea typeface="ＭＳ Ｐゴシック" pitchFamily="-123" charset="-128"/>
              <a:cs typeface="ＭＳ Ｐゴシック" pitchFamily="-123" charset="-128"/>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IE"/>
          </a:p>
        </p:txBody>
      </p:sp>
      <p:sp>
        <p:nvSpPr>
          <p:cNvPr id="4" name="Slide Number Placeholder 3"/>
          <p:cNvSpPr>
            <a:spLocks noGrp="1"/>
          </p:cNvSpPr>
          <p:nvPr>
            <p:ph type="sldNum" sz="quarter" idx="10"/>
          </p:nvPr>
        </p:nvSpPr>
        <p:spPr/>
        <p:txBody>
          <a:bodyPr/>
          <a:lstStyle/>
          <a:p>
            <a:fld id="{6E31BCC2-73B2-498F-98AC-5EB324436ECB}" type="slidenum">
              <a:rPr lang="en-GB" smtClean="0"/>
              <a:pPr/>
              <a:t>35</a:t>
            </a:fld>
            <a:endParaRPr lang="en-GB"/>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IE" sz="1200" b="0" dirty="0" smtClean="0"/>
              <a:t>Seven, Plus or Minus Two.</a:t>
            </a:r>
            <a:r>
              <a:rPr lang="en-IE" sz="1200" b="0" baseline="0" dirty="0" smtClean="0"/>
              <a:t> </a:t>
            </a:r>
          </a:p>
          <a:p>
            <a:r>
              <a:rPr lang="en-IE" sz="1200" b="0" baseline="0" dirty="0" smtClean="0"/>
              <a:t>In other words – 5, 6, 7, 8, and 9.</a:t>
            </a:r>
            <a:endParaRPr lang="en-IE" sz="1200" b="0" dirty="0" smtClean="0"/>
          </a:p>
        </p:txBody>
      </p:sp>
      <p:sp>
        <p:nvSpPr>
          <p:cNvPr id="4" name="Slide Number Placeholder 3"/>
          <p:cNvSpPr>
            <a:spLocks noGrp="1"/>
          </p:cNvSpPr>
          <p:nvPr>
            <p:ph type="sldNum" sz="quarter" idx="10"/>
          </p:nvPr>
        </p:nvSpPr>
        <p:spPr/>
        <p:txBody>
          <a:bodyPr/>
          <a:lstStyle/>
          <a:p>
            <a:fld id="{6E31BCC2-73B2-498F-98AC-5EB324436ECB}" type="slidenum">
              <a:rPr lang="en-GB" smtClean="0"/>
              <a:pPr/>
              <a:t>36</a:t>
            </a:fld>
            <a:endParaRPr lang="en-GB"/>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IE" sz="1200" dirty="0" smtClean="0"/>
              <a:t>"</a:t>
            </a:r>
            <a:r>
              <a:rPr lang="en-IE" sz="1200" b="1" dirty="0" smtClean="0"/>
              <a:t>The Magical Number Seven, Plus or Minus Two: Some Limits on Our Capacity for Processing Information</a:t>
            </a:r>
            <a:r>
              <a:rPr lang="en-IE" sz="1200" dirty="0" smtClean="0"/>
              <a:t>" (Miller 1956) is one of the most highly cited papers in psychology</a:t>
            </a:r>
          </a:p>
          <a:p>
            <a:endParaRPr lang="en-IE" dirty="0"/>
          </a:p>
        </p:txBody>
      </p:sp>
      <p:sp>
        <p:nvSpPr>
          <p:cNvPr id="4" name="Slide Number Placeholder 3"/>
          <p:cNvSpPr>
            <a:spLocks noGrp="1"/>
          </p:cNvSpPr>
          <p:nvPr>
            <p:ph type="sldNum" sz="quarter" idx="10"/>
          </p:nvPr>
        </p:nvSpPr>
        <p:spPr/>
        <p:txBody>
          <a:bodyPr/>
          <a:lstStyle/>
          <a:p>
            <a:fld id="{6E31BCC2-73B2-498F-98AC-5EB324436ECB}" type="slidenum">
              <a:rPr lang="en-GB" smtClean="0"/>
              <a:pPr/>
              <a:t>37</a:t>
            </a:fld>
            <a:endParaRPr lang="en-GB"/>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IE"/>
          </a:p>
        </p:txBody>
      </p:sp>
      <p:sp>
        <p:nvSpPr>
          <p:cNvPr id="4" name="Slide Number Placeholder 3"/>
          <p:cNvSpPr>
            <a:spLocks noGrp="1"/>
          </p:cNvSpPr>
          <p:nvPr>
            <p:ph type="sldNum" sz="quarter" idx="10"/>
          </p:nvPr>
        </p:nvSpPr>
        <p:spPr/>
        <p:txBody>
          <a:bodyPr/>
          <a:lstStyle/>
          <a:p>
            <a:pPr>
              <a:defRPr/>
            </a:pPr>
            <a:fld id="{0D0BE178-EC5E-458B-8E8F-FB9DBD7623AB}" type="slidenum">
              <a:rPr lang="en-US" smtClean="0"/>
              <a:pPr>
                <a:defRPr/>
              </a:pPr>
              <a:t>38</a:t>
            </a:fld>
            <a:endParaRPr 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Slide Image Placeholder 1"/>
          <p:cNvSpPr>
            <a:spLocks noGrp="1" noRot="1" noChangeAspect="1"/>
          </p:cNvSpPr>
          <p:nvPr>
            <p:ph type="sldImg"/>
          </p:nvPr>
        </p:nvSpPr>
        <p:spPr bwMode="auto">
          <a:noFill/>
          <a:ln>
            <a:solidFill>
              <a:srgbClr val="000000"/>
            </a:solidFill>
            <a:miter lim="800000"/>
            <a:headEnd/>
            <a:tailEnd/>
          </a:ln>
        </p:spPr>
      </p:sp>
      <p:sp>
        <p:nvSpPr>
          <p:cNvPr id="41986"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dirty="0" smtClean="0"/>
              <a:t>Why are some people so good with dates? Peoples names? Events?</a:t>
            </a:r>
          </a:p>
        </p:txBody>
      </p:sp>
      <p:sp>
        <p:nvSpPr>
          <p:cNvPr id="38915"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B907182A-870B-42FC-ACF8-4A2666241D89}" type="slidenum">
              <a:rPr lang="en-IE">
                <a:ea typeface="ＭＳ Ｐゴシック" pitchFamily="-123" charset="-128"/>
                <a:cs typeface="ＭＳ Ｐゴシック" pitchFamily="-123" charset="-128"/>
              </a:rPr>
              <a:pPr fontAlgn="base">
                <a:spcBef>
                  <a:spcPct val="0"/>
                </a:spcBef>
                <a:spcAft>
                  <a:spcPct val="0"/>
                </a:spcAft>
                <a:defRPr/>
              </a:pPr>
              <a:t>39</a:t>
            </a:fld>
            <a:endParaRPr lang="en-IE">
              <a:ea typeface="ＭＳ Ｐゴシック" pitchFamily="-123" charset="-128"/>
              <a:cs typeface="ＭＳ Ｐゴシック" pitchFamily="-123" charset="-128"/>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Slide Image Placeholder 1"/>
          <p:cNvSpPr>
            <a:spLocks noGrp="1" noRot="1" noChangeAspect="1"/>
          </p:cNvSpPr>
          <p:nvPr>
            <p:ph type="sldImg"/>
          </p:nvPr>
        </p:nvSpPr>
        <p:spPr bwMode="auto">
          <a:noFill/>
          <a:ln>
            <a:solidFill>
              <a:srgbClr val="000000"/>
            </a:solidFill>
            <a:miter lim="800000"/>
            <a:headEnd/>
            <a:tailEnd/>
          </a:ln>
        </p:spPr>
      </p:sp>
      <p:sp>
        <p:nvSpPr>
          <p:cNvPr id="41986"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IE" smtClean="0"/>
          </a:p>
        </p:txBody>
      </p:sp>
      <p:sp>
        <p:nvSpPr>
          <p:cNvPr id="38915"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B907182A-870B-42FC-ACF8-4A2666241D89}" type="slidenum">
              <a:rPr lang="en-IE">
                <a:ea typeface="ＭＳ Ｐゴシック" pitchFamily="-123" charset="-128"/>
                <a:cs typeface="ＭＳ Ｐゴシック" pitchFamily="-123" charset="-128"/>
              </a:rPr>
              <a:pPr fontAlgn="base">
                <a:spcBef>
                  <a:spcPct val="0"/>
                </a:spcBef>
                <a:spcAft>
                  <a:spcPct val="0"/>
                </a:spcAft>
                <a:defRPr/>
              </a:pPr>
              <a:t>4</a:t>
            </a:fld>
            <a:endParaRPr lang="en-IE">
              <a:ea typeface="ＭＳ Ｐゴシック" pitchFamily="-123" charset="-128"/>
              <a:cs typeface="ＭＳ Ｐゴシック" pitchFamily="-123" charset="-128"/>
            </a:endParaRPr>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Slide Image Placeholder 1"/>
          <p:cNvSpPr>
            <a:spLocks noGrp="1" noRot="1" noChangeAspect="1"/>
          </p:cNvSpPr>
          <p:nvPr>
            <p:ph type="sldImg"/>
          </p:nvPr>
        </p:nvSpPr>
        <p:spPr bwMode="auto">
          <a:noFill/>
          <a:ln>
            <a:solidFill>
              <a:srgbClr val="000000"/>
            </a:solidFill>
            <a:miter lim="800000"/>
            <a:headEnd/>
            <a:tailEnd/>
          </a:ln>
        </p:spPr>
      </p:sp>
      <p:sp>
        <p:nvSpPr>
          <p:cNvPr id="41986"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dirty="0" smtClean="0"/>
              <a:t>Ask people to think about earliest memories, starting school. How far back can they remember?</a:t>
            </a:r>
          </a:p>
          <a:p>
            <a:pPr eaLnBrk="1" hangingPunct="1">
              <a:spcBef>
                <a:spcPct val="0"/>
              </a:spcBef>
            </a:pPr>
            <a:r>
              <a:rPr lang="en-US" dirty="0" smtClean="0"/>
              <a:t>Music and girl and boyfriends is often a strong memory link.</a:t>
            </a:r>
          </a:p>
        </p:txBody>
      </p:sp>
      <p:sp>
        <p:nvSpPr>
          <p:cNvPr id="38915"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B907182A-870B-42FC-ACF8-4A2666241D89}" type="slidenum">
              <a:rPr lang="en-IE">
                <a:ea typeface="ＭＳ Ｐゴシック" pitchFamily="-123" charset="-128"/>
                <a:cs typeface="ＭＳ Ｐゴシック" pitchFamily="-123" charset="-128"/>
              </a:rPr>
              <a:pPr fontAlgn="base">
                <a:spcBef>
                  <a:spcPct val="0"/>
                </a:spcBef>
                <a:spcAft>
                  <a:spcPct val="0"/>
                </a:spcAft>
                <a:defRPr/>
              </a:pPr>
              <a:t>40</a:t>
            </a:fld>
            <a:endParaRPr lang="en-IE">
              <a:ea typeface="ＭＳ Ｐゴシック" pitchFamily="-123" charset="-128"/>
              <a:cs typeface="ＭＳ Ｐゴシック" pitchFamily="-123" charset="-128"/>
            </a:endParaRPr>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Slide Image Placeholder 1"/>
          <p:cNvSpPr>
            <a:spLocks noGrp="1" noRot="1" noChangeAspect="1"/>
          </p:cNvSpPr>
          <p:nvPr>
            <p:ph type="sldImg"/>
          </p:nvPr>
        </p:nvSpPr>
        <p:spPr bwMode="auto">
          <a:noFill/>
          <a:ln>
            <a:solidFill>
              <a:srgbClr val="000000"/>
            </a:solidFill>
            <a:miter lim="800000"/>
            <a:headEnd/>
            <a:tailEnd/>
          </a:ln>
        </p:spPr>
      </p:sp>
      <p:sp>
        <p:nvSpPr>
          <p:cNvPr id="41986"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dirty="0" smtClean="0"/>
              <a:t>All learners should do this. Do they?</a:t>
            </a:r>
          </a:p>
        </p:txBody>
      </p:sp>
      <p:sp>
        <p:nvSpPr>
          <p:cNvPr id="38915"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B907182A-870B-42FC-ACF8-4A2666241D89}" type="slidenum">
              <a:rPr lang="en-IE">
                <a:ea typeface="ＭＳ Ｐゴシック" pitchFamily="-123" charset="-128"/>
                <a:cs typeface="ＭＳ Ｐゴシック" pitchFamily="-123" charset="-128"/>
              </a:rPr>
              <a:pPr fontAlgn="base">
                <a:spcBef>
                  <a:spcPct val="0"/>
                </a:spcBef>
                <a:spcAft>
                  <a:spcPct val="0"/>
                </a:spcAft>
                <a:defRPr/>
              </a:pPr>
              <a:t>41</a:t>
            </a:fld>
            <a:endParaRPr lang="en-IE">
              <a:ea typeface="ＭＳ Ｐゴシック" pitchFamily="-123" charset="-128"/>
              <a:cs typeface="ＭＳ Ｐゴシック" pitchFamily="-123" charset="-128"/>
            </a:endParaRPr>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Slide Image Placeholder 1"/>
          <p:cNvSpPr>
            <a:spLocks noGrp="1" noRot="1" noChangeAspect="1"/>
          </p:cNvSpPr>
          <p:nvPr>
            <p:ph type="sldImg"/>
          </p:nvPr>
        </p:nvSpPr>
        <p:spPr bwMode="auto">
          <a:noFill/>
          <a:ln>
            <a:solidFill>
              <a:srgbClr val="000000"/>
            </a:solidFill>
            <a:miter lim="800000"/>
            <a:headEnd/>
            <a:tailEnd/>
          </a:ln>
        </p:spPr>
      </p:sp>
      <p:sp>
        <p:nvSpPr>
          <p:cNvPr id="41986"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dirty="0" smtClean="0"/>
              <a:t>All learners should do this. Do they?</a:t>
            </a:r>
          </a:p>
        </p:txBody>
      </p:sp>
      <p:sp>
        <p:nvSpPr>
          <p:cNvPr id="38915"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B907182A-870B-42FC-ACF8-4A2666241D89}" type="slidenum">
              <a:rPr lang="en-IE">
                <a:ea typeface="ＭＳ Ｐゴシック" pitchFamily="-123" charset="-128"/>
                <a:cs typeface="ＭＳ Ｐゴシック" pitchFamily="-123" charset="-128"/>
              </a:rPr>
              <a:pPr fontAlgn="base">
                <a:spcBef>
                  <a:spcPct val="0"/>
                </a:spcBef>
                <a:spcAft>
                  <a:spcPct val="0"/>
                </a:spcAft>
                <a:defRPr/>
              </a:pPr>
              <a:t>42</a:t>
            </a:fld>
            <a:endParaRPr lang="en-IE">
              <a:ea typeface="ＭＳ Ｐゴシック" pitchFamily="-123" charset="-128"/>
              <a:cs typeface="ＭＳ Ｐゴシック" pitchFamily="-123" charset="-128"/>
            </a:endParaRPr>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Slide Image Placeholder 1"/>
          <p:cNvSpPr>
            <a:spLocks noGrp="1" noRot="1" noChangeAspect="1"/>
          </p:cNvSpPr>
          <p:nvPr>
            <p:ph type="sldImg"/>
          </p:nvPr>
        </p:nvSpPr>
        <p:spPr bwMode="auto">
          <a:noFill/>
          <a:ln>
            <a:solidFill>
              <a:srgbClr val="000000"/>
            </a:solidFill>
            <a:miter lim="800000"/>
            <a:headEnd/>
            <a:tailEnd/>
          </a:ln>
        </p:spPr>
      </p:sp>
      <p:sp>
        <p:nvSpPr>
          <p:cNvPr id="41986"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dirty="0" err="1" smtClean="0"/>
              <a:t>MindMaps</a:t>
            </a:r>
            <a:r>
              <a:rPr lang="en-US" dirty="0" smtClean="0"/>
              <a:t> can be very effective for some learners.</a:t>
            </a:r>
          </a:p>
        </p:txBody>
      </p:sp>
      <p:sp>
        <p:nvSpPr>
          <p:cNvPr id="38915"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B907182A-870B-42FC-ACF8-4A2666241D89}" type="slidenum">
              <a:rPr lang="en-IE">
                <a:ea typeface="ＭＳ Ｐゴシック" pitchFamily="-123" charset="-128"/>
                <a:cs typeface="ＭＳ Ｐゴシック" pitchFamily="-123" charset="-128"/>
              </a:rPr>
              <a:pPr fontAlgn="base">
                <a:spcBef>
                  <a:spcPct val="0"/>
                </a:spcBef>
                <a:spcAft>
                  <a:spcPct val="0"/>
                </a:spcAft>
                <a:defRPr/>
              </a:pPr>
              <a:t>43</a:t>
            </a:fld>
            <a:endParaRPr lang="en-IE">
              <a:ea typeface="ＭＳ Ｐゴシック" pitchFamily="-123" charset="-128"/>
              <a:cs typeface="ＭＳ Ｐゴシック" pitchFamily="-123" charset="-128"/>
            </a:endParaRPr>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IE"/>
          </a:p>
        </p:txBody>
      </p:sp>
      <p:sp>
        <p:nvSpPr>
          <p:cNvPr id="4" name="Slide Number Placeholder 3"/>
          <p:cNvSpPr>
            <a:spLocks noGrp="1"/>
          </p:cNvSpPr>
          <p:nvPr>
            <p:ph type="sldNum" sz="quarter" idx="10"/>
          </p:nvPr>
        </p:nvSpPr>
        <p:spPr/>
        <p:txBody>
          <a:bodyPr/>
          <a:lstStyle/>
          <a:p>
            <a:pPr>
              <a:defRPr/>
            </a:pPr>
            <a:fld id="{0D0BE178-EC5E-458B-8E8F-FB9DBD7623AB}" type="slidenum">
              <a:rPr lang="en-US" smtClean="0"/>
              <a:pPr>
                <a:defRPr/>
              </a:pPr>
              <a:t>44</a:t>
            </a:fld>
            <a:endParaRPr lang="en-US"/>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Slide Image Placeholder 1"/>
          <p:cNvSpPr>
            <a:spLocks noGrp="1" noRot="1" noChangeAspect="1"/>
          </p:cNvSpPr>
          <p:nvPr>
            <p:ph type="sldImg"/>
          </p:nvPr>
        </p:nvSpPr>
        <p:spPr bwMode="auto">
          <a:noFill/>
          <a:ln>
            <a:solidFill>
              <a:srgbClr val="000000"/>
            </a:solidFill>
            <a:miter lim="800000"/>
            <a:headEnd/>
            <a:tailEnd/>
          </a:ln>
        </p:spPr>
      </p:sp>
      <p:sp>
        <p:nvSpPr>
          <p:cNvPr id="41986"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dirty="0" smtClean="0"/>
              <a:t>We all have our  own idea of what is meant by ourselves but not what others mean (although we often think we do)</a:t>
            </a:r>
          </a:p>
        </p:txBody>
      </p:sp>
      <p:sp>
        <p:nvSpPr>
          <p:cNvPr id="38915"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B907182A-870B-42FC-ACF8-4A2666241D89}" type="slidenum">
              <a:rPr lang="en-IE">
                <a:ea typeface="ＭＳ Ｐゴシック" pitchFamily="-123" charset="-128"/>
                <a:cs typeface="ＭＳ Ｐゴシック" pitchFamily="-123" charset="-128"/>
              </a:rPr>
              <a:pPr fontAlgn="base">
                <a:spcBef>
                  <a:spcPct val="0"/>
                </a:spcBef>
                <a:spcAft>
                  <a:spcPct val="0"/>
                </a:spcAft>
                <a:defRPr/>
              </a:pPr>
              <a:t>45</a:t>
            </a:fld>
            <a:endParaRPr lang="en-IE">
              <a:ea typeface="ＭＳ Ｐゴシック" pitchFamily="-123" charset="-128"/>
              <a:cs typeface="ＭＳ Ｐゴシック" pitchFamily="-123" charset="-128"/>
            </a:endParaRPr>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Slide Image Placeholder 1"/>
          <p:cNvSpPr>
            <a:spLocks noGrp="1" noRot="1" noChangeAspect="1"/>
          </p:cNvSpPr>
          <p:nvPr>
            <p:ph type="sldImg"/>
          </p:nvPr>
        </p:nvSpPr>
        <p:spPr bwMode="auto">
          <a:noFill/>
          <a:ln>
            <a:solidFill>
              <a:srgbClr val="000000"/>
            </a:solidFill>
            <a:miter lim="800000"/>
            <a:headEnd/>
            <a:tailEnd/>
          </a:ln>
        </p:spPr>
      </p:sp>
      <p:sp>
        <p:nvSpPr>
          <p:cNvPr id="41986"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dirty="0" smtClean="0"/>
              <a:t>We never really tend to think of  language. We don</a:t>
            </a:r>
            <a:r>
              <a:rPr lang="fr-FR" dirty="0" smtClean="0"/>
              <a:t>’</a:t>
            </a:r>
            <a:r>
              <a:rPr lang="en-US" altLang="ja-JP" dirty="0" smtClean="0"/>
              <a:t>t remember learning to speak. We assume it is all speech and never thank that languages all over the world exist that don</a:t>
            </a:r>
            <a:r>
              <a:rPr lang="fr-FR" dirty="0" smtClean="0"/>
              <a:t>’</a:t>
            </a:r>
            <a:r>
              <a:rPr lang="en-US" altLang="ja-JP" dirty="0" smtClean="0"/>
              <a:t>t use any sound at all but movement and shape.</a:t>
            </a:r>
            <a:endParaRPr lang="en-US" dirty="0" smtClean="0"/>
          </a:p>
        </p:txBody>
      </p:sp>
      <p:sp>
        <p:nvSpPr>
          <p:cNvPr id="38915"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B907182A-870B-42FC-ACF8-4A2666241D89}" type="slidenum">
              <a:rPr lang="en-IE">
                <a:ea typeface="ＭＳ Ｐゴシック" pitchFamily="-123" charset="-128"/>
                <a:cs typeface="ＭＳ Ｐゴシック" pitchFamily="-123" charset="-128"/>
              </a:rPr>
              <a:pPr fontAlgn="base">
                <a:spcBef>
                  <a:spcPct val="0"/>
                </a:spcBef>
                <a:spcAft>
                  <a:spcPct val="0"/>
                </a:spcAft>
                <a:defRPr/>
              </a:pPr>
              <a:t>46</a:t>
            </a:fld>
            <a:endParaRPr lang="en-IE">
              <a:ea typeface="ＭＳ Ｐゴシック" pitchFamily="-123" charset="-128"/>
              <a:cs typeface="ＭＳ Ｐゴシック" pitchFamily="-123" charset="-128"/>
            </a:endParaRPr>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Slide Image Placeholder 1"/>
          <p:cNvSpPr>
            <a:spLocks noGrp="1" noRot="1" noChangeAspect="1"/>
          </p:cNvSpPr>
          <p:nvPr>
            <p:ph type="sldImg"/>
          </p:nvPr>
        </p:nvSpPr>
        <p:spPr bwMode="auto">
          <a:noFill/>
          <a:ln>
            <a:solidFill>
              <a:srgbClr val="000000"/>
            </a:solidFill>
            <a:miter lim="800000"/>
            <a:headEnd/>
            <a:tailEnd/>
          </a:ln>
        </p:spPr>
      </p:sp>
      <p:sp>
        <p:nvSpPr>
          <p:cNvPr id="41986"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dirty="0" smtClean="0"/>
              <a:t>There are both sad and humorous examples of misunderstandings. This is noticeable in </a:t>
            </a:r>
            <a:r>
              <a:rPr lang="en-US" dirty="0" err="1" smtClean="0"/>
              <a:t>humour</a:t>
            </a:r>
            <a:r>
              <a:rPr lang="en-US" dirty="0" smtClean="0"/>
              <a:t> across cultures. It is noticeable with children especially who mix up meanings.</a:t>
            </a:r>
          </a:p>
        </p:txBody>
      </p:sp>
      <p:sp>
        <p:nvSpPr>
          <p:cNvPr id="38915"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B907182A-870B-42FC-ACF8-4A2666241D89}" type="slidenum">
              <a:rPr lang="en-IE">
                <a:ea typeface="ＭＳ Ｐゴシック" pitchFamily="-123" charset="-128"/>
                <a:cs typeface="ＭＳ Ｐゴシック" pitchFamily="-123" charset="-128"/>
              </a:rPr>
              <a:pPr fontAlgn="base">
                <a:spcBef>
                  <a:spcPct val="0"/>
                </a:spcBef>
                <a:spcAft>
                  <a:spcPct val="0"/>
                </a:spcAft>
                <a:defRPr/>
              </a:pPr>
              <a:t>47</a:t>
            </a:fld>
            <a:endParaRPr lang="en-IE">
              <a:ea typeface="ＭＳ Ｐゴシック" pitchFamily="-123" charset="-128"/>
              <a:cs typeface="ＭＳ Ｐゴシック" pitchFamily="-123" charset="-128"/>
            </a:endParaRPr>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Slide Image Placeholder 1"/>
          <p:cNvSpPr>
            <a:spLocks noGrp="1" noRot="1" noChangeAspect="1"/>
          </p:cNvSpPr>
          <p:nvPr>
            <p:ph type="sldImg"/>
          </p:nvPr>
        </p:nvSpPr>
        <p:spPr bwMode="auto">
          <a:noFill/>
          <a:ln>
            <a:solidFill>
              <a:srgbClr val="000000"/>
            </a:solidFill>
            <a:miter lim="800000"/>
            <a:headEnd/>
            <a:tailEnd/>
          </a:ln>
        </p:spPr>
      </p:sp>
      <p:sp>
        <p:nvSpPr>
          <p:cNvPr id="41986"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dirty="0" smtClean="0"/>
              <a:t>There are both sad and humorous examples of misunderstandings. This is noticeable in </a:t>
            </a:r>
            <a:r>
              <a:rPr lang="en-US" dirty="0" err="1" smtClean="0"/>
              <a:t>humour</a:t>
            </a:r>
            <a:r>
              <a:rPr lang="en-US" dirty="0" smtClean="0"/>
              <a:t> across cultures. It is noticeable with children especially who mix up meanings.</a:t>
            </a:r>
          </a:p>
        </p:txBody>
      </p:sp>
      <p:sp>
        <p:nvSpPr>
          <p:cNvPr id="38915"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B907182A-870B-42FC-ACF8-4A2666241D89}" type="slidenum">
              <a:rPr lang="en-IE">
                <a:ea typeface="ＭＳ Ｐゴシック" pitchFamily="-123" charset="-128"/>
                <a:cs typeface="ＭＳ Ｐゴシック" pitchFamily="-123" charset="-128"/>
              </a:rPr>
              <a:pPr fontAlgn="base">
                <a:spcBef>
                  <a:spcPct val="0"/>
                </a:spcBef>
                <a:spcAft>
                  <a:spcPct val="0"/>
                </a:spcAft>
                <a:defRPr/>
              </a:pPr>
              <a:t>48</a:t>
            </a:fld>
            <a:endParaRPr lang="en-IE">
              <a:ea typeface="ＭＳ Ｐゴシック" pitchFamily="-123" charset="-128"/>
              <a:cs typeface="ＭＳ Ｐゴシック" pitchFamily="-123" charset="-128"/>
            </a:endParaRPr>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Slide Image Placeholder 1"/>
          <p:cNvSpPr>
            <a:spLocks noGrp="1" noRot="1" noChangeAspect="1"/>
          </p:cNvSpPr>
          <p:nvPr>
            <p:ph type="sldImg"/>
          </p:nvPr>
        </p:nvSpPr>
        <p:spPr bwMode="auto">
          <a:noFill/>
          <a:ln>
            <a:solidFill>
              <a:srgbClr val="000000"/>
            </a:solidFill>
            <a:miter lim="800000"/>
            <a:headEnd/>
            <a:tailEnd/>
          </a:ln>
        </p:spPr>
      </p:sp>
      <p:sp>
        <p:nvSpPr>
          <p:cNvPr id="41986"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dirty="0" smtClean="0"/>
              <a:t>There are both sad and humorous examples of misunderstandings. This is noticeable in </a:t>
            </a:r>
            <a:r>
              <a:rPr lang="en-US" dirty="0" err="1" smtClean="0"/>
              <a:t>humour</a:t>
            </a:r>
            <a:r>
              <a:rPr lang="en-US" dirty="0" smtClean="0"/>
              <a:t> across cultures. It is noticeable with children especially who mix up meanings.</a:t>
            </a:r>
          </a:p>
        </p:txBody>
      </p:sp>
      <p:sp>
        <p:nvSpPr>
          <p:cNvPr id="38915"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B907182A-870B-42FC-ACF8-4A2666241D89}" type="slidenum">
              <a:rPr lang="en-IE">
                <a:ea typeface="ＭＳ Ｐゴシック" pitchFamily="-123" charset="-128"/>
                <a:cs typeface="ＭＳ Ｐゴシック" pitchFamily="-123" charset="-128"/>
              </a:rPr>
              <a:pPr fontAlgn="base">
                <a:spcBef>
                  <a:spcPct val="0"/>
                </a:spcBef>
                <a:spcAft>
                  <a:spcPct val="0"/>
                </a:spcAft>
                <a:defRPr/>
              </a:pPr>
              <a:t>49</a:t>
            </a:fld>
            <a:endParaRPr lang="en-IE">
              <a:ea typeface="ＭＳ Ｐゴシック" pitchFamily="-123" charset="-128"/>
              <a:cs typeface="ＭＳ Ｐゴシック" pitchFamily="-123" charset="-128"/>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Slide Image Placeholder 1"/>
          <p:cNvSpPr>
            <a:spLocks noGrp="1" noRot="1" noChangeAspect="1"/>
          </p:cNvSpPr>
          <p:nvPr>
            <p:ph type="sldImg"/>
          </p:nvPr>
        </p:nvSpPr>
        <p:spPr bwMode="auto">
          <a:noFill/>
          <a:ln>
            <a:solidFill>
              <a:srgbClr val="000000"/>
            </a:solidFill>
            <a:miter lim="800000"/>
            <a:headEnd/>
            <a:tailEnd/>
          </a:ln>
        </p:spPr>
      </p:sp>
      <p:sp>
        <p:nvSpPr>
          <p:cNvPr id="41986"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IE" dirty="0" smtClean="0"/>
              <a:t>It’s a picture of</a:t>
            </a:r>
            <a:r>
              <a:rPr lang="en-IE" baseline="0" dirty="0" smtClean="0"/>
              <a:t> the entrance of </a:t>
            </a:r>
            <a:r>
              <a:rPr lang="en-IE" baseline="0" dirty="0" err="1" smtClean="0"/>
              <a:t>Newgrange</a:t>
            </a:r>
            <a:r>
              <a:rPr lang="en-IE" baseline="0" dirty="0" smtClean="0"/>
              <a:t>, </a:t>
            </a:r>
            <a:r>
              <a:rPr lang="en-IE" dirty="0" smtClean="0"/>
              <a:t>in County Meath.</a:t>
            </a:r>
          </a:p>
        </p:txBody>
      </p:sp>
      <p:sp>
        <p:nvSpPr>
          <p:cNvPr id="38915"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B907182A-870B-42FC-ACF8-4A2666241D89}" type="slidenum">
              <a:rPr lang="en-IE">
                <a:ea typeface="ＭＳ Ｐゴシック" pitchFamily="-123" charset="-128"/>
                <a:cs typeface="ＭＳ Ｐゴシック" pitchFamily="-123" charset="-128"/>
              </a:rPr>
              <a:pPr fontAlgn="base">
                <a:spcBef>
                  <a:spcPct val="0"/>
                </a:spcBef>
                <a:spcAft>
                  <a:spcPct val="0"/>
                </a:spcAft>
                <a:defRPr/>
              </a:pPr>
              <a:t>5</a:t>
            </a:fld>
            <a:endParaRPr lang="en-IE">
              <a:ea typeface="ＭＳ Ｐゴシック" pitchFamily="-123" charset="-128"/>
              <a:cs typeface="ＭＳ Ｐゴシック" pitchFamily="-123" charset="-128"/>
            </a:endParaRPr>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Slide Image Placeholder 1"/>
          <p:cNvSpPr>
            <a:spLocks noGrp="1" noRot="1" noChangeAspect="1"/>
          </p:cNvSpPr>
          <p:nvPr>
            <p:ph type="sldImg"/>
          </p:nvPr>
        </p:nvSpPr>
        <p:spPr bwMode="auto">
          <a:noFill/>
          <a:ln>
            <a:solidFill>
              <a:srgbClr val="000000"/>
            </a:solidFill>
            <a:miter lim="800000"/>
            <a:headEnd/>
            <a:tailEnd/>
          </a:ln>
        </p:spPr>
      </p:sp>
      <p:sp>
        <p:nvSpPr>
          <p:cNvPr id="41986"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dirty="0" smtClean="0"/>
              <a:t>There are both sad and humorous examples of misunderstandings. This is noticeable in </a:t>
            </a:r>
            <a:r>
              <a:rPr lang="en-US" dirty="0" err="1" smtClean="0"/>
              <a:t>humour</a:t>
            </a:r>
            <a:r>
              <a:rPr lang="en-US" dirty="0" smtClean="0"/>
              <a:t> across cultures. It is noticeable with children especially who mix up meanings.</a:t>
            </a:r>
          </a:p>
        </p:txBody>
      </p:sp>
      <p:sp>
        <p:nvSpPr>
          <p:cNvPr id="38915"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B907182A-870B-42FC-ACF8-4A2666241D89}" type="slidenum">
              <a:rPr lang="en-IE">
                <a:ea typeface="ＭＳ Ｐゴシック" pitchFamily="-123" charset="-128"/>
                <a:cs typeface="ＭＳ Ｐゴシック" pitchFamily="-123" charset="-128"/>
              </a:rPr>
              <a:pPr fontAlgn="base">
                <a:spcBef>
                  <a:spcPct val="0"/>
                </a:spcBef>
                <a:spcAft>
                  <a:spcPct val="0"/>
                </a:spcAft>
                <a:defRPr/>
              </a:pPr>
              <a:t>50</a:t>
            </a:fld>
            <a:endParaRPr lang="en-IE">
              <a:ea typeface="ＭＳ Ｐゴシック" pitchFamily="-123" charset="-128"/>
              <a:cs typeface="ＭＳ Ｐゴシック" pitchFamily="-123" charset="-128"/>
            </a:endParaRPr>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Slide Image Placeholder 1"/>
          <p:cNvSpPr>
            <a:spLocks noGrp="1" noRot="1" noChangeAspect="1"/>
          </p:cNvSpPr>
          <p:nvPr>
            <p:ph type="sldImg"/>
          </p:nvPr>
        </p:nvSpPr>
        <p:spPr bwMode="auto">
          <a:noFill/>
          <a:ln>
            <a:solidFill>
              <a:srgbClr val="000000"/>
            </a:solidFill>
            <a:miter lim="800000"/>
            <a:headEnd/>
            <a:tailEnd/>
          </a:ln>
        </p:spPr>
      </p:sp>
      <p:sp>
        <p:nvSpPr>
          <p:cNvPr id="41986"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dirty="0" smtClean="0"/>
              <a:t>All our own language  experience is very personal. It comes from our families initially and is added to by what we learn or experience.</a:t>
            </a:r>
          </a:p>
          <a:p>
            <a:pPr eaLnBrk="1" hangingPunct="1">
              <a:spcBef>
                <a:spcPct val="0"/>
              </a:spcBef>
            </a:pPr>
            <a:r>
              <a:rPr lang="en-US" dirty="0" smtClean="0"/>
              <a:t>No two people have the exact  language experiences as the develop.</a:t>
            </a:r>
          </a:p>
          <a:p>
            <a:pPr eaLnBrk="1" hangingPunct="1">
              <a:spcBef>
                <a:spcPct val="0"/>
              </a:spcBef>
            </a:pPr>
            <a:r>
              <a:rPr lang="en-US" dirty="0" smtClean="0"/>
              <a:t>We often assume  others who speak English understand it in the same way we do. This is especially true across cultures.</a:t>
            </a:r>
          </a:p>
          <a:p>
            <a:pPr eaLnBrk="1" hangingPunct="1">
              <a:spcBef>
                <a:spcPct val="0"/>
              </a:spcBef>
            </a:pPr>
            <a:endParaRPr lang="en-US" dirty="0" smtClean="0"/>
          </a:p>
          <a:p>
            <a:pPr eaLnBrk="1" hangingPunct="1">
              <a:spcBef>
                <a:spcPct val="0"/>
              </a:spcBef>
            </a:pPr>
            <a:endParaRPr lang="en-US" dirty="0" smtClean="0"/>
          </a:p>
        </p:txBody>
      </p:sp>
      <p:sp>
        <p:nvSpPr>
          <p:cNvPr id="38915"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B907182A-870B-42FC-ACF8-4A2666241D89}" type="slidenum">
              <a:rPr lang="en-IE">
                <a:ea typeface="ＭＳ Ｐゴシック" pitchFamily="-123" charset="-128"/>
                <a:cs typeface="ＭＳ Ｐゴシック" pitchFamily="-123" charset="-128"/>
              </a:rPr>
              <a:pPr fontAlgn="base">
                <a:spcBef>
                  <a:spcPct val="0"/>
                </a:spcBef>
                <a:spcAft>
                  <a:spcPct val="0"/>
                </a:spcAft>
                <a:defRPr/>
              </a:pPr>
              <a:t>51</a:t>
            </a:fld>
            <a:endParaRPr lang="en-IE">
              <a:ea typeface="ＭＳ Ｐゴシック" pitchFamily="-123" charset="-128"/>
              <a:cs typeface="ＭＳ Ｐゴシック" pitchFamily="-123" charset="-128"/>
            </a:endParaRPr>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Slide Image Placeholder 1"/>
          <p:cNvSpPr>
            <a:spLocks noGrp="1" noRot="1" noChangeAspect="1"/>
          </p:cNvSpPr>
          <p:nvPr>
            <p:ph type="sldImg"/>
          </p:nvPr>
        </p:nvSpPr>
        <p:spPr bwMode="auto">
          <a:noFill/>
          <a:ln>
            <a:solidFill>
              <a:srgbClr val="000000"/>
            </a:solidFill>
            <a:miter lim="800000"/>
            <a:headEnd/>
            <a:tailEnd/>
          </a:ln>
        </p:spPr>
      </p:sp>
      <p:sp>
        <p:nvSpPr>
          <p:cNvPr id="41986"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dirty="0" smtClean="0"/>
              <a:t>All our own language  experience is very personal. It comes from our families initially and is added to by what we learn or experience.</a:t>
            </a:r>
          </a:p>
          <a:p>
            <a:pPr eaLnBrk="1" hangingPunct="1">
              <a:spcBef>
                <a:spcPct val="0"/>
              </a:spcBef>
            </a:pPr>
            <a:r>
              <a:rPr lang="en-US" dirty="0" smtClean="0"/>
              <a:t>No two people have the exact  language experiences as the develop.</a:t>
            </a:r>
          </a:p>
          <a:p>
            <a:pPr eaLnBrk="1" hangingPunct="1">
              <a:spcBef>
                <a:spcPct val="0"/>
              </a:spcBef>
            </a:pPr>
            <a:r>
              <a:rPr lang="en-US" dirty="0" smtClean="0"/>
              <a:t>We often assume  others who speak English understand it in the same way we do. This is especially true across cultures.</a:t>
            </a:r>
          </a:p>
          <a:p>
            <a:pPr eaLnBrk="1" hangingPunct="1">
              <a:spcBef>
                <a:spcPct val="0"/>
              </a:spcBef>
            </a:pPr>
            <a:endParaRPr lang="en-US" dirty="0" smtClean="0"/>
          </a:p>
          <a:p>
            <a:pPr eaLnBrk="1" hangingPunct="1">
              <a:spcBef>
                <a:spcPct val="0"/>
              </a:spcBef>
            </a:pPr>
            <a:endParaRPr lang="en-US" dirty="0" smtClean="0"/>
          </a:p>
        </p:txBody>
      </p:sp>
      <p:sp>
        <p:nvSpPr>
          <p:cNvPr id="38915"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B907182A-870B-42FC-ACF8-4A2666241D89}" type="slidenum">
              <a:rPr lang="en-IE">
                <a:ea typeface="ＭＳ Ｐゴシック" pitchFamily="-123" charset="-128"/>
                <a:cs typeface="ＭＳ Ｐゴシック" pitchFamily="-123" charset="-128"/>
              </a:rPr>
              <a:pPr fontAlgn="base">
                <a:spcBef>
                  <a:spcPct val="0"/>
                </a:spcBef>
                <a:spcAft>
                  <a:spcPct val="0"/>
                </a:spcAft>
                <a:defRPr/>
              </a:pPr>
              <a:t>52</a:t>
            </a:fld>
            <a:endParaRPr lang="en-IE">
              <a:ea typeface="ＭＳ Ｐゴシック" pitchFamily="-123" charset="-128"/>
              <a:cs typeface="ＭＳ Ｐゴシック" pitchFamily="-123" charset="-128"/>
            </a:endParaRPr>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Slide Image Placeholder 1"/>
          <p:cNvSpPr>
            <a:spLocks noGrp="1" noRot="1" noChangeAspect="1"/>
          </p:cNvSpPr>
          <p:nvPr>
            <p:ph type="sldImg"/>
          </p:nvPr>
        </p:nvSpPr>
        <p:spPr bwMode="auto">
          <a:noFill/>
          <a:ln>
            <a:solidFill>
              <a:srgbClr val="000000"/>
            </a:solidFill>
            <a:miter lim="800000"/>
            <a:headEnd/>
            <a:tailEnd/>
          </a:ln>
        </p:spPr>
      </p:sp>
      <p:sp>
        <p:nvSpPr>
          <p:cNvPr id="41986"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dirty="0" smtClean="0"/>
              <a:t>All our own language  experience is very personal. It comes from our families initially and is added to by what we learn or experience.</a:t>
            </a:r>
          </a:p>
          <a:p>
            <a:pPr eaLnBrk="1" hangingPunct="1">
              <a:spcBef>
                <a:spcPct val="0"/>
              </a:spcBef>
            </a:pPr>
            <a:r>
              <a:rPr lang="en-US" dirty="0" smtClean="0"/>
              <a:t>No two people have the exact  language experiences as the develop.</a:t>
            </a:r>
          </a:p>
          <a:p>
            <a:pPr eaLnBrk="1" hangingPunct="1">
              <a:spcBef>
                <a:spcPct val="0"/>
              </a:spcBef>
            </a:pPr>
            <a:r>
              <a:rPr lang="en-US" dirty="0" smtClean="0"/>
              <a:t>We often assume  others who speak English understand it in the same way we do. This is especially true across cultures.</a:t>
            </a:r>
          </a:p>
          <a:p>
            <a:pPr eaLnBrk="1" hangingPunct="1">
              <a:spcBef>
                <a:spcPct val="0"/>
              </a:spcBef>
            </a:pPr>
            <a:endParaRPr lang="en-US" dirty="0" smtClean="0"/>
          </a:p>
          <a:p>
            <a:pPr eaLnBrk="1" hangingPunct="1">
              <a:spcBef>
                <a:spcPct val="0"/>
              </a:spcBef>
            </a:pPr>
            <a:endParaRPr lang="en-US" dirty="0" smtClean="0"/>
          </a:p>
        </p:txBody>
      </p:sp>
      <p:sp>
        <p:nvSpPr>
          <p:cNvPr id="38915"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B907182A-870B-42FC-ACF8-4A2666241D89}" type="slidenum">
              <a:rPr lang="en-IE">
                <a:ea typeface="ＭＳ Ｐゴシック" pitchFamily="-123" charset="-128"/>
                <a:cs typeface="ＭＳ Ｐゴシック" pitchFamily="-123" charset="-128"/>
              </a:rPr>
              <a:pPr fontAlgn="base">
                <a:spcBef>
                  <a:spcPct val="0"/>
                </a:spcBef>
                <a:spcAft>
                  <a:spcPct val="0"/>
                </a:spcAft>
                <a:defRPr/>
              </a:pPr>
              <a:t>53</a:t>
            </a:fld>
            <a:endParaRPr lang="en-IE">
              <a:ea typeface="ＭＳ Ｐゴシック" pitchFamily="-123" charset="-128"/>
              <a:cs typeface="ＭＳ Ｐゴシック" pitchFamily="-123" charset="-128"/>
            </a:endParaRPr>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IE"/>
          </a:p>
        </p:txBody>
      </p:sp>
      <p:sp>
        <p:nvSpPr>
          <p:cNvPr id="4" name="Slide Number Placeholder 3"/>
          <p:cNvSpPr>
            <a:spLocks noGrp="1"/>
          </p:cNvSpPr>
          <p:nvPr>
            <p:ph type="sldNum" sz="quarter" idx="10"/>
          </p:nvPr>
        </p:nvSpPr>
        <p:spPr/>
        <p:txBody>
          <a:bodyPr/>
          <a:lstStyle/>
          <a:p>
            <a:pPr>
              <a:defRPr/>
            </a:pPr>
            <a:fld id="{0D0BE178-EC5E-458B-8E8F-FB9DBD7623AB}" type="slidenum">
              <a:rPr lang="en-US" smtClean="0"/>
              <a:pPr>
                <a:defRPr/>
              </a:pPr>
              <a:t>54</a:t>
            </a:fld>
            <a:endParaRPr lang="en-US"/>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6545" name="Slide Image Placeholder 1"/>
          <p:cNvSpPr>
            <a:spLocks noGrp="1" noRot="1" noChangeAspect="1"/>
          </p:cNvSpPr>
          <p:nvPr>
            <p:ph type="sldImg"/>
          </p:nvPr>
        </p:nvSpPr>
        <p:spPr bwMode="auto">
          <a:noFill/>
          <a:ln>
            <a:solidFill>
              <a:srgbClr val="000000"/>
            </a:solidFill>
            <a:miter lim="800000"/>
            <a:headEnd/>
            <a:tailEnd/>
          </a:ln>
        </p:spPr>
      </p:sp>
      <p:sp>
        <p:nvSpPr>
          <p:cNvPr id="236546"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IE" smtClean="0"/>
          </a:p>
        </p:txBody>
      </p:sp>
      <p:sp>
        <p:nvSpPr>
          <p:cNvPr id="233475"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9C887D30-B9B1-418F-9C17-60B55A521B7B}" type="slidenum">
              <a:rPr lang="en-IE">
                <a:ea typeface="ＭＳ Ｐゴシック" pitchFamily="-123" charset="-128"/>
                <a:cs typeface="ＭＳ Ｐゴシック" pitchFamily="-123" charset="-128"/>
              </a:rPr>
              <a:pPr fontAlgn="base">
                <a:spcBef>
                  <a:spcPct val="0"/>
                </a:spcBef>
                <a:spcAft>
                  <a:spcPct val="0"/>
                </a:spcAft>
                <a:defRPr/>
              </a:pPr>
              <a:t>55</a:t>
            </a:fld>
            <a:endParaRPr lang="en-IE">
              <a:ea typeface="ＭＳ Ｐゴシック" pitchFamily="-123" charset="-128"/>
              <a:cs typeface="ＭＳ Ｐゴシック" pitchFamily="-123" charset="-128"/>
            </a:endParaRPr>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6545" name="Slide Image Placeholder 1"/>
          <p:cNvSpPr>
            <a:spLocks noGrp="1" noRot="1" noChangeAspect="1"/>
          </p:cNvSpPr>
          <p:nvPr>
            <p:ph type="sldImg"/>
          </p:nvPr>
        </p:nvSpPr>
        <p:spPr bwMode="auto">
          <a:noFill/>
          <a:ln>
            <a:solidFill>
              <a:srgbClr val="000000"/>
            </a:solidFill>
            <a:miter lim="800000"/>
            <a:headEnd/>
            <a:tailEnd/>
          </a:ln>
        </p:spPr>
      </p:sp>
      <p:sp>
        <p:nvSpPr>
          <p:cNvPr id="236546"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IE" smtClean="0"/>
          </a:p>
        </p:txBody>
      </p:sp>
      <p:sp>
        <p:nvSpPr>
          <p:cNvPr id="233475"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9C887D30-B9B1-418F-9C17-60B55A521B7B}" type="slidenum">
              <a:rPr lang="en-IE">
                <a:ea typeface="ＭＳ Ｐゴシック" pitchFamily="-123" charset="-128"/>
                <a:cs typeface="ＭＳ Ｐゴシック" pitchFamily="-123" charset="-128"/>
              </a:rPr>
              <a:pPr fontAlgn="base">
                <a:spcBef>
                  <a:spcPct val="0"/>
                </a:spcBef>
                <a:spcAft>
                  <a:spcPct val="0"/>
                </a:spcAft>
                <a:defRPr/>
              </a:pPr>
              <a:t>56</a:t>
            </a:fld>
            <a:endParaRPr lang="en-IE">
              <a:ea typeface="ＭＳ Ｐゴシック" pitchFamily="-123" charset="-128"/>
              <a:cs typeface="ＭＳ Ｐゴシック" pitchFamily="-123" charset="-128"/>
            </a:endParaRPr>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6545" name="Slide Image Placeholder 1"/>
          <p:cNvSpPr>
            <a:spLocks noGrp="1" noRot="1" noChangeAspect="1"/>
          </p:cNvSpPr>
          <p:nvPr>
            <p:ph type="sldImg"/>
          </p:nvPr>
        </p:nvSpPr>
        <p:spPr bwMode="auto">
          <a:noFill/>
          <a:ln>
            <a:solidFill>
              <a:srgbClr val="000000"/>
            </a:solidFill>
            <a:miter lim="800000"/>
            <a:headEnd/>
            <a:tailEnd/>
          </a:ln>
        </p:spPr>
      </p:sp>
      <p:sp>
        <p:nvSpPr>
          <p:cNvPr id="236546"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IE" smtClean="0"/>
          </a:p>
        </p:txBody>
      </p:sp>
      <p:sp>
        <p:nvSpPr>
          <p:cNvPr id="233475"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9C887D30-B9B1-418F-9C17-60B55A521B7B}" type="slidenum">
              <a:rPr lang="en-IE">
                <a:ea typeface="ＭＳ Ｐゴシック" pitchFamily="-123" charset="-128"/>
                <a:cs typeface="ＭＳ Ｐゴシック" pitchFamily="-123" charset="-128"/>
              </a:rPr>
              <a:pPr fontAlgn="base">
                <a:spcBef>
                  <a:spcPct val="0"/>
                </a:spcBef>
                <a:spcAft>
                  <a:spcPct val="0"/>
                </a:spcAft>
                <a:defRPr/>
              </a:pPr>
              <a:t>57</a:t>
            </a:fld>
            <a:endParaRPr lang="en-IE">
              <a:ea typeface="ＭＳ Ｐゴシック" pitchFamily="-123" charset="-128"/>
              <a:cs typeface="ＭＳ Ｐゴシック" pitchFamily="-123" charset="-128"/>
            </a:endParaRPr>
          </a:p>
        </p:txBody>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6545" name="Slide Image Placeholder 1"/>
          <p:cNvSpPr>
            <a:spLocks noGrp="1" noRot="1" noChangeAspect="1"/>
          </p:cNvSpPr>
          <p:nvPr>
            <p:ph type="sldImg"/>
          </p:nvPr>
        </p:nvSpPr>
        <p:spPr bwMode="auto">
          <a:noFill/>
          <a:ln>
            <a:solidFill>
              <a:srgbClr val="000000"/>
            </a:solidFill>
            <a:miter lim="800000"/>
            <a:headEnd/>
            <a:tailEnd/>
          </a:ln>
        </p:spPr>
      </p:sp>
      <p:sp>
        <p:nvSpPr>
          <p:cNvPr id="236546"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IE" smtClean="0"/>
          </a:p>
        </p:txBody>
      </p:sp>
      <p:sp>
        <p:nvSpPr>
          <p:cNvPr id="233475"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9C887D30-B9B1-418F-9C17-60B55A521B7B}" type="slidenum">
              <a:rPr lang="en-IE">
                <a:ea typeface="ＭＳ Ｐゴシック" pitchFamily="-123" charset="-128"/>
                <a:cs typeface="ＭＳ Ｐゴシック" pitchFamily="-123" charset="-128"/>
              </a:rPr>
              <a:pPr fontAlgn="base">
                <a:spcBef>
                  <a:spcPct val="0"/>
                </a:spcBef>
                <a:spcAft>
                  <a:spcPct val="0"/>
                </a:spcAft>
                <a:defRPr/>
              </a:pPr>
              <a:t>58</a:t>
            </a:fld>
            <a:endParaRPr lang="en-IE">
              <a:ea typeface="ＭＳ Ｐゴシック" pitchFamily="-123" charset="-128"/>
              <a:cs typeface="ＭＳ Ｐゴシック" pitchFamily="-123" charset="-128"/>
            </a:endParaRPr>
          </a:p>
        </p:txBody>
      </p:sp>
    </p:spTree>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6545" name="Slide Image Placeholder 1"/>
          <p:cNvSpPr>
            <a:spLocks noGrp="1" noRot="1" noChangeAspect="1"/>
          </p:cNvSpPr>
          <p:nvPr>
            <p:ph type="sldImg"/>
          </p:nvPr>
        </p:nvSpPr>
        <p:spPr bwMode="auto">
          <a:noFill/>
          <a:ln>
            <a:solidFill>
              <a:srgbClr val="000000"/>
            </a:solidFill>
            <a:miter lim="800000"/>
            <a:headEnd/>
            <a:tailEnd/>
          </a:ln>
        </p:spPr>
      </p:sp>
      <p:sp>
        <p:nvSpPr>
          <p:cNvPr id="236546"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IE" smtClean="0"/>
          </a:p>
        </p:txBody>
      </p:sp>
      <p:sp>
        <p:nvSpPr>
          <p:cNvPr id="233475"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9C887D30-B9B1-418F-9C17-60B55A521B7B}" type="slidenum">
              <a:rPr lang="en-IE">
                <a:ea typeface="ＭＳ Ｐゴシック" pitchFamily="-123" charset="-128"/>
                <a:cs typeface="ＭＳ Ｐゴシック" pitchFamily="-123" charset="-128"/>
              </a:rPr>
              <a:pPr fontAlgn="base">
                <a:spcBef>
                  <a:spcPct val="0"/>
                </a:spcBef>
                <a:spcAft>
                  <a:spcPct val="0"/>
                </a:spcAft>
                <a:defRPr/>
              </a:pPr>
              <a:t>59</a:t>
            </a:fld>
            <a:endParaRPr lang="en-IE">
              <a:ea typeface="ＭＳ Ｐゴシック" pitchFamily="-123" charset="-128"/>
              <a:cs typeface="ＭＳ Ｐゴシック" pitchFamily="-123" charset="-128"/>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Slide Image Placeholder 1"/>
          <p:cNvSpPr>
            <a:spLocks noGrp="1" noRot="1" noChangeAspect="1"/>
          </p:cNvSpPr>
          <p:nvPr>
            <p:ph type="sldImg"/>
          </p:nvPr>
        </p:nvSpPr>
        <p:spPr bwMode="auto">
          <a:noFill/>
          <a:ln>
            <a:solidFill>
              <a:srgbClr val="000000"/>
            </a:solidFill>
            <a:miter lim="800000"/>
            <a:headEnd/>
            <a:tailEnd/>
          </a:ln>
        </p:spPr>
      </p:sp>
      <p:sp>
        <p:nvSpPr>
          <p:cNvPr id="41986"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IE" smtClean="0"/>
          </a:p>
        </p:txBody>
      </p:sp>
      <p:sp>
        <p:nvSpPr>
          <p:cNvPr id="38915"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B907182A-870B-42FC-ACF8-4A2666241D89}" type="slidenum">
              <a:rPr lang="en-IE">
                <a:ea typeface="ＭＳ Ｐゴシック" pitchFamily="-123" charset="-128"/>
                <a:cs typeface="ＭＳ Ｐゴシック" pitchFamily="-123" charset="-128"/>
              </a:rPr>
              <a:pPr fontAlgn="base">
                <a:spcBef>
                  <a:spcPct val="0"/>
                </a:spcBef>
                <a:spcAft>
                  <a:spcPct val="0"/>
                </a:spcAft>
                <a:defRPr/>
              </a:pPr>
              <a:t>6</a:t>
            </a:fld>
            <a:endParaRPr lang="en-IE">
              <a:ea typeface="ＭＳ Ｐゴシック" pitchFamily="-123" charset="-128"/>
              <a:cs typeface="ＭＳ Ｐゴシック" pitchFamily="-123" charset="-128"/>
            </a:endParaRPr>
          </a:p>
        </p:txBody>
      </p:sp>
    </p:spTree>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6545" name="Slide Image Placeholder 1"/>
          <p:cNvSpPr>
            <a:spLocks noGrp="1" noRot="1" noChangeAspect="1"/>
          </p:cNvSpPr>
          <p:nvPr>
            <p:ph type="sldImg"/>
          </p:nvPr>
        </p:nvSpPr>
        <p:spPr bwMode="auto">
          <a:noFill/>
          <a:ln>
            <a:solidFill>
              <a:srgbClr val="000000"/>
            </a:solidFill>
            <a:miter lim="800000"/>
            <a:headEnd/>
            <a:tailEnd/>
          </a:ln>
        </p:spPr>
      </p:sp>
      <p:sp>
        <p:nvSpPr>
          <p:cNvPr id="236546"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IE" smtClean="0"/>
          </a:p>
        </p:txBody>
      </p:sp>
      <p:sp>
        <p:nvSpPr>
          <p:cNvPr id="233475"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9C887D30-B9B1-418F-9C17-60B55A521B7B}" type="slidenum">
              <a:rPr lang="en-IE">
                <a:ea typeface="ＭＳ Ｐゴシック" pitchFamily="-123" charset="-128"/>
                <a:cs typeface="ＭＳ Ｐゴシック" pitchFamily="-123" charset="-128"/>
              </a:rPr>
              <a:pPr fontAlgn="base">
                <a:spcBef>
                  <a:spcPct val="0"/>
                </a:spcBef>
                <a:spcAft>
                  <a:spcPct val="0"/>
                </a:spcAft>
                <a:defRPr/>
              </a:pPr>
              <a:t>60</a:t>
            </a:fld>
            <a:endParaRPr lang="en-IE">
              <a:ea typeface="ＭＳ Ｐゴシック" pitchFamily="-123" charset="-128"/>
              <a:cs typeface="ＭＳ Ｐゴシック" pitchFamily="-123" charset="-128"/>
            </a:endParaRPr>
          </a:p>
        </p:txBody>
      </p:sp>
    </p:spTree>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6545" name="Slide Image Placeholder 1"/>
          <p:cNvSpPr>
            <a:spLocks noGrp="1" noRot="1" noChangeAspect="1"/>
          </p:cNvSpPr>
          <p:nvPr>
            <p:ph type="sldImg"/>
          </p:nvPr>
        </p:nvSpPr>
        <p:spPr bwMode="auto">
          <a:noFill/>
          <a:ln>
            <a:solidFill>
              <a:srgbClr val="000000"/>
            </a:solidFill>
            <a:miter lim="800000"/>
            <a:headEnd/>
            <a:tailEnd/>
          </a:ln>
        </p:spPr>
      </p:sp>
      <p:sp>
        <p:nvSpPr>
          <p:cNvPr id="236546"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IE" smtClean="0"/>
          </a:p>
        </p:txBody>
      </p:sp>
      <p:sp>
        <p:nvSpPr>
          <p:cNvPr id="233475"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9C887D30-B9B1-418F-9C17-60B55A521B7B}" type="slidenum">
              <a:rPr lang="en-IE">
                <a:ea typeface="ＭＳ Ｐゴシック" pitchFamily="-123" charset="-128"/>
                <a:cs typeface="ＭＳ Ｐゴシック" pitchFamily="-123" charset="-128"/>
              </a:rPr>
              <a:pPr fontAlgn="base">
                <a:spcBef>
                  <a:spcPct val="0"/>
                </a:spcBef>
                <a:spcAft>
                  <a:spcPct val="0"/>
                </a:spcAft>
                <a:defRPr/>
              </a:pPr>
              <a:t>61</a:t>
            </a:fld>
            <a:endParaRPr lang="en-IE">
              <a:ea typeface="ＭＳ Ｐゴシック" pitchFamily="-123" charset="-128"/>
              <a:cs typeface="ＭＳ Ｐゴシック" pitchFamily="-123" charset="-128"/>
            </a:endParaRPr>
          </a:p>
        </p:txBody>
      </p:sp>
    </p:spTree>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6545" name="Slide Image Placeholder 1"/>
          <p:cNvSpPr>
            <a:spLocks noGrp="1" noRot="1" noChangeAspect="1"/>
          </p:cNvSpPr>
          <p:nvPr>
            <p:ph type="sldImg"/>
          </p:nvPr>
        </p:nvSpPr>
        <p:spPr bwMode="auto">
          <a:noFill/>
          <a:ln>
            <a:solidFill>
              <a:srgbClr val="000000"/>
            </a:solidFill>
            <a:miter lim="800000"/>
            <a:headEnd/>
            <a:tailEnd/>
          </a:ln>
        </p:spPr>
      </p:sp>
      <p:sp>
        <p:nvSpPr>
          <p:cNvPr id="236546"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IE" smtClean="0"/>
          </a:p>
        </p:txBody>
      </p:sp>
      <p:sp>
        <p:nvSpPr>
          <p:cNvPr id="233475"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9C887D30-B9B1-418F-9C17-60B55A521B7B}" type="slidenum">
              <a:rPr lang="en-IE">
                <a:ea typeface="ＭＳ Ｐゴシック" pitchFamily="-123" charset="-128"/>
                <a:cs typeface="ＭＳ Ｐゴシック" pitchFamily="-123" charset="-128"/>
              </a:rPr>
              <a:pPr fontAlgn="base">
                <a:spcBef>
                  <a:spcPct val="0"/>
                </a:spcBef>
                <a:spcAft>
                  <a:spcPct val="0"/>
                </a:spcAft>
                <a:defRPr/>
              </a:pPr>
              <a:t>62</a:t>
            </a:fld>
            <a:endParaRPr lang="en-IE">
              <a:ea typeface="ＭＳ Ｐゴシック" pitchFamily="-123" charset="-128"/>
              <a:cs typeface="ＭＳ Ｐゴシック" pitchFamily="-123" charset="-128"/>
            </a:endParaRPr>
          </a:p>
        </p:txBody>
      </p:sp>
    </p:spTree>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6545" name="Slide Image Placeholder 1"/>
          <p:cNvSpPr>
            <a:spLocks noGrp="1" noRot="1" noChangeAspect="1"/>
          </p:cNvSpPr>
          <p:nvPr>
            <p:ph type="sldImg"/>
          </p:nvPr>
        </p:nvSpPr>
        <p:spPr bwMode="auto">
          <a:noFill/>
          <a:ln>
            <a:solidFill>
              <a:srgbClr val="000000"/>
            </a:solidFill>
            <a:miter lim="800000"/>
            <a:headEnd/>
            <a:tailEnd/>
          </a:ln>
        </p:spPr>
      </p:sp>
      <p:sp>
        <p:nvSpPr>
          <p:cNvPr id="236546"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IE" smtClean="0"/>
          </a:p>
        </p:txBody>
      </p:sp>
      <p:sp>
        <p:nvSpPr>
          <p:cNvPr id="233475"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9C887D30-B9B1-418F-9C17-60B55A521B7B}" type="slidenum">
              <a:rPr lang="en-IE">
                <a:ea typeface="ＭＳ Ｐゴシック" pitchFamily="-123" charset="-128"/>
                <a:cs typeface="ＭＳ Ｐゴシック" pitchFamily="-123" charset="-128"/>
              </a:rPr>
              <a:pPr fontAlgn="base">
                <a:spcBef>
                  <a:spcPct val="0"/>
                </a:spcBef>
                <a:spcAft>
                  <a:spcPct val="0"/>
                </a:spcAft>
                <a:defRPr/>
              </a:pPr>
              <a:t>63</a:t>
            </a:fld>
            <a:endParaRPr lang="en-IE">
              <a:ea typeface="ＭＳ Ｐゴシック" pitchFamily="-123" charset="-128"/>
              <a:cs typeface="ＭＳ Ｐゴシック" pitchFamily="-123" charset="-128"/>
            </a:endParaRPr>
          </a:p>
        </p:txBody>
      </p:sp>
    </p:spTree>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6545" name="Slide Image Placeholder 1"/>
          <p:cNvSpPr>
            <a:spLocks noGrp="1" noRot="1" noChangeAspect="1"/>
          </p:cNvSpPr>
          <p:nvPr>
            <p:ph type="sldImg"/>
          </p:nvPr>
        </p:nvSpPr>
        <p:spPr bwMode="auto">
          <a:noFill/>
          <a:ln>
            <a:solidFill>
              <a:srgbClr val="000000"/>
            </a:solidFill>
            <a:miter lim="800000"/>
            <a:headEnd/>
            <a:tailEnd/>
          </a:ln>
        </p:spPr>
      </p:sp>
      <p:sp>
        <p:nvSpPr>
          <p:cNvPr id="236546"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IE" smtClean="0"/>
          </a:p>
        </p:txBody>
      </p:sp>
      <p:sp>
        <p:nvSpPr>
          <p:cNvPr id="233475"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9C887D30-B9B1-418F-9C17-60B55A521B7B}" type="slidenum">
              <a:rPr lang="en-IE">
                <a:ea typeface="ＭＳ Ｐゴシック" pitchFamily="-123" charset="-128"/>
                <a:cs typeface="ＭＳ Ｐゴシック" pitchFamily="-123" charset="-128"/>
              </a:rPr>
              <a:pPr fontAlgn="base">
                <a:spcBef>
                  <a:spcPct val="0"/>
                </a:spcBef>
                <a:spcAft>
                  <a:spcPct val="0"/>
                </a:spcAft>
                <a:defRPr/>
              </a:pPr>
              <a:t>64</a:t>
            </a:fld>
            <a:endParaRPr lang="en-IE">
              <a:ea typeface="ＭＳ Ｐゴシック" pitchFamily="-123" charset="-128"/>
              <a:cs typeface="ＭＳ Ｐゴシック" pitchFamily="-123" charset="-128"/>
            </a:endParaRPr>
          </a:p>
        </p:txBody>
      </p:sp>
    </p:spTree>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6545" name="Slide Image Placeholder 1"/>
          <p:cNvSpPr>
            <a:spLocks noGrp="1" noRot="1" noChangeAspect="1"/>
          </p:cNvSpPr>
          <p:nvPr>
            <p:ph type="sldImg"/>
          </p:nvPr>
        </p:nvSpPr>
        <p:spPr bwMode="auto">
          <a:noFill/>
          <a:ln>
            <a:solidFill>
              <a:srgbClr val="000000"/>
            </a:solidFill>
            <a:miter lim="800000"/>
            <a:headEnd/>
            <a:tailEnd/>
          </a:ln>
        </p:spPr>
      </p:sp>
      <p:sp>
        <p:nvSpPr>
          <p:cNvPr id="236546"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IE" smtClean="0"/>
          </a:p>
        </p:txBody>
      </p:sp>
      <p:sp>
        <p:nvSpPr>
          <p:cNvPr id="233475"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9C887D30-B9B1-418F-9C17-60B55A521B7B}" type="slidenum">
              <a:rPr lang="en-IE">
                <a:ea typeface="ＭＳ Ｐゴシック" pitchFamily="-123" charset="-128"/>
                <a:cs typeface="ＭＳ Ｐゴシック" pitchFamily="-123" charset="-128"/>
              </a:rPr>
              <a:pPr fontAlgn="base">
                <a:spcBef>
                  <a:spcPct val="0"/>
                </a:spcBef>
                <a:spcAft>
                  <a:spcPct val="0"/>
                </a:spcAft>
                <a:defRPr/>
              </a:pPr>
              <a:t>65</a:t>
            </a:fld>
            <a:endParaRPr lang="en-IE">
              <a:ea typeface="ＭＳ Ｐゴシック" pitchFamily="-123" charset="-128"/>
              <a:cs typeface="ＭＳ Ｐゴシック" pitchFamily="-123" charset="-128"/>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Slide Image Placeholder 1"/>
          <p:cNvSpPr>
            <a:spLocks noGrp="1" noRot="1" noChangeAspect="1"/>
          </p:cNvSpPr>
          <p:nvPr>
            <p:ph type="sldImg"/>
          </p:nvPr>
        </p:nvSpPr>
        <p:spPr bwMode="auto">
          <a:noFill/>
          <a:ln>
            <a:solidFill>
              <a:srgbClr val="000000"/>
            </a:solidFill>
            <a:miter lim="800000"/>
            <a:headEnd/>
            <a:tailEnd/>
          </a:ln>
        </p:spPr>
      </p:sp>
      <p:sp>
        <p:nvSpPr>
          <p:cNvPr id="41986"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IE" smtClean="0"/>
          </a:p>
        </p:txBody>
      </p:sp>
      <p:sp>
        <p:nvSpPr>
          <p:cNvPr id="38915"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B907182A-870B-42FC-ACF8-4A2666241D89}" type="slidenum">
              <a:rPr lang="en-IE">
                <a:ea typeface="ＭＳ Ｐゴシック" pitchFamily="-123" charset="-128"/>
                <a:cs typeface="ＭＳ Ｐゴシック" pitchFamily="-123" charset="-128"/>
              </a:rPr>
              <a:pPr fontAlgn="base">
                <a:spcBef>
                  <a:spcPct val="0"/>
                </a:spcBef>
                <a:spcAft>
                  <a:spcPct val="0"/>
                </a:spcAft>
                <a:defRPr/>
              </a:pPr>
              <a:t>7</a:t>
            </a:fld>
            <a:endParaRPr lang="en-IE">
              <a:ea typeface="ＭＳ Ｐゴシック" pitchFamily="-123" charset="-128"/>
              <a:cs typeface="ＭＳ Ｐゴシック" pitchFamily="-123" charset="-128"/>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Slide Image Placeholder 1"/>
          <p:cNvSpPr>
            <a:spLocks noGrp="1" noRot="1" noChangeAspect="1"/>
          </p:cNvSpPr>
          <p:nvPr>
            <p:ph type="sldImg"/>
          </p:nvPr>
        </p:nvSpPr>
        <p:spPr bwMode="auto">
          <a:noFill/>
          <a:ln>
            <a:solidFill>
              <a:srgbClr val="000000"/>
            </a:solidFill>
            <a:miter lim="800000"/>
            <a:headEnd/>
            <a:tailEnd/>
          </a:ln>
        </p:spPr>
      </p:sp>
      <p:sp>
        <p:nvSpPr>
          <p:cNvPr id="41986"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IE" smtClean="0"/>
          </a:p>
        </p:txBody>
      </p:sp>
      <p:sp>
        <p:nvSpPr>
          <p:cNvPr id="38915"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B907182A-870B-42FC-ACF8-4A2666241D89}" type="slidenum">
              <a:rPr lang="en-IE">
                <a:ea typeface="ＭＳ Ｐゴシック" pitchFamily="-123" charset="-128"/>
                <a:cs typeface="ＭＳ Ｐゴシック" pitchFamily="-123" charset="-128"/>
              </a:rPr>
              <a:pPr fontAlgn="base">
                <a:spcBef>
                  <a:spcPct val="0"/>
                </a:spcBef>
                <a:spcAft>
                  <a:spcPct val="0"/>
                </a:spcAft>
                <a:defRPr/>
              </a:pPr>
              <a:t>8</a:t>
            </a:fld>
            <a:endParaRPr lang="en-IE">
              <a:ea typeface="ＭＳ Ｐゴシック" pitchFamily="-123" charset="-128"/>
              <a:cs typeface="ＭＳ Ｐゴシック" pitchFamily="-123" charset="-128"/>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Slide Image Placeholder 1"/>
          <p:cNvSpPr>
            <a:spLocks noGrp="1" noRot="1" noChangeAspect="1"/>
          </p:cNvSpPr>
          <p:nvPr>
            <p:ph type="sldImg"/>
          </p:nvPr>
        </p:nvSpPr>
        <p:spPr bwMode="auto">
          <a:noFill/>
          <a:ln>
            <a:solidFill>
              <a:srgbClr val="000000"/>
            </a:solidFill>
            <a:miter lim="800000"/>
            <a:headEnd/>
            <a:tailEnd/>
          </a:ln>
        </p:spPr>
      </p:sp>
      <p:sp>
        <p:nvSpPr>
          <p:cNvPr id="41986"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IE" dirty="0" err="1" smtClean="0"/>
              <a:t>Eysenck</a:t>
            </a:r>
            <a:r>
              <a:rPr lang="en-IE" dirty="0" smtClean="0"/>
              <a:t>, M.W. and Keane, M.T. 2005 (5th Edition) Cognitive Psychology: A Students Handbook. Psychology Press: Hove and New York</a:t>
            </a:r>
          </a:p>
          <a:p>
            <a:pPr eaLnBrk="1" hangingPunct="1">
              <a:spcBef>
                <a:spcPct val="0"/>
              </a:spcBef>
            </a:pPr>
            <a:r>
              <a:rPr lang="en-IE" dirty="0" smtClean="0"/>
              <a:t> </a:t>
            </a:r>
          </a:p>
          <a:p>
            <a:pPr eaLnBrk="1" hangingPunct="1">
              <a:spcBef>
                <a:spcPct val="0"/>
              </a:spcBef>
            </a:pPr>
            <a:r>
              <a:rPr lang="en-IE" dirty="0" smtClean="0"/>
              <a:t>Harley, T.A.: 2008 (Third Edition) The Psychology of Language: From Data to Theory. </a:t>
            </a:r>
            <a:r>
              <a:rPr lang="en-IE" smtClean="0"/>
              <a:t>Psychology Press: Hove and New York</a:t>
            </a:r>
          </a:p>
          <a:p>
            <a:pPr eaLnBrk="1" hangingPunct="1">
              <a:spcBef>
                <a:spcPct val="0"/>
              </a:spcBef>
            </a:pPr>
            <a:endParaRPr lang="en-IE" smtClean="0"/>
          </a:p>
        </p:txBody>
      </p:sp>
      <p:sp>
        <p:nvSpPr>
          <p:cNvPr id="38915"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B907182A-870B-42FC-ACF8-4A2666241D89}" type="slidenum">
              <a:rPr lang="en-IE">
                <a:ea typeface="ＭＳ Ｐゴシック" pitchFamily="-123" charset="-128"/>
                <a:cs typeface="ＭＳ Ｐゴシック" pitchFamily="-123" charset="-128"/>
              </a:rPr>
              <a:pPr fontAlgn="base">
                <a:spcBef>
                  <a:spcPct val="0"/>
                </a:spcBef>
                <a:spcAft>
                  <a:spcPct val="0"/>
                </a:spcAft>
                <a:defRPr/>
              </a:pPr>
              <a:t>9</a:t>
            </a:fld>
            <a:endParaRPr lang="en-IE">
              <a:ea typeface="ＭＳ Ｐゴシック" pitchFamily="-123" charset="-128"/>
              <a:cs typeface="ＭＳ Ｐゴシック" pitchFamily="-123" charset="-128"/>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246786" name="Group 2"/>
          <p:cNvGrpSpPr>
            <a:grpSpLocks/>
          </p:cNvGrpSpPr>
          <p:nvPr/>
        </p:nvGrpSpPr>
        <p:grpSpPr bwMode="auto">
          <a:xfrm>
            <a:off x="0" y="0"/>
            <a:ext cx="5867400" cy="6858000"/>
            <a:chOff x="0" y="0"/>
            <a:chExt cx="3696" cy="4320"/>
          </a:xfrm>
        </p:grpSpPr>
        <p:sp>
          <p:nvSpPr>
            <p:cNvPr id="246787" name="Rectangle 3"/>
            <p:cNvSpPr>
              <a:spLocks noChangeArrowheads="1"/>
            </p:cNvSpPr>
            <p:nvPr/>
          </p:nvSpPr>
          <p:spPr bwMode="auto">
            <a:xfrm>
              <a:off x="0" y="0"/>
              <a:ext cx="2880" cy="4320"/>
            </a:xfrm>
            <a:prstGeom prst="rect">
              <a:avLst/>
            </a:prstGeom>
            <a:solidFill>
              <a:schemeClr val="accent2"/>
            </a:solidFill>
            <a:ln w="9525">
              <a:noFill/>
              <a:miter lim="800000"/>
              <a:headEnd/>
              <a:tailEnd/>
            </a:ln>
            <a:effectLst/>
          </p:spPr>
          <p:txBody>
            <a:bodyPr wrap="none" anchor="ctr"/>
            <a:lstStyle/>
            <a:p>
              <a:pPr algn="ctr"/>
              <a:endParaRPr kumimoji="1" lang="en-US" sz="2400">
                <a:latin typeface="Times New Roman" pitchFamily="18" charset="0"/>
              </a:endParaRPr>
            </a:p>
          </p:txBody>
        </p:sp>
        <p:sp>
          <p:nvSpPr>
            <p:cNvPr id="246788" name="AutoShape 4"/>
            <p:cNvSpPr>
              <a:spLocks noChangeArrowheads="1"/>
            </p:cNvSpPr>
            <p:nvPr/>
          </p:nvSpPr>
          <p:spPr bwMode="white">
            <a:xfrm>
              <a:off x="432" y="624"/>
              <a:ext cx="3264" cy="1200"/>
            </a:xfrm>
            <a:prstGeom prst="roundRect">
              <a:avLst>
                <a:gd name="adj" fmla="val 50000"/>
              </a:avLst>
            </a:prstGeom>
            <a:solidFill>
              <a:schemeClr val="bg1"/>
            </a:solidFill>
            <a:ln w="9525">
              <a:noFill/>
              <a:round/>
              <a:headEnd/>
              <a:tailEnd/>
            </a:ln>
            <a:effectLst/>
          </p:spPr>
          <p:txBody>
            <a:bodyPr wrap="none" anchor="ctr"/>
            <a:lstStyle/>
            <a:p>
              <a:pPr algn="ctr"/>
              <a:endParaRPr kumimoji="1" lang="en-US" sz="2400">
                <a:latin typeface="Times New Roman" pitchFamily="18" charset="0"/>
              </a:endParaRPr>
            </a:p>
          </p:txBody>
        </p:sp>
      </p:grpSp>
      <p:grpSp>
        <p:nvGrpSpPr>
          <p:cNvPr id="246789" name="Group 5"/>
          <p:cNvGrpSpPr>
            <a:grpSpLocks/>
          </p:cNvGrpSpPr>
          <p:nvPr/>
        </p:nvGrpSpPr>
        <p:grpSpPr bwMode="auto">
          <a:xfrm>
            <a:off x="3632200" y="4889500"/>
            <a:ext cx="4876800" cy="319088"/>
            <a:chOff x="2288" y="3080"/>
            <a:chExt cx="3072" cy="201"/>
          </a:xfrm>
        </p:grpSpPr>
        <p:sp>
          <p:nvSpPr>
            <p:cNvPr id="246790" name="AutoShape 6"/>
            <p:cNvSpPr>
              <a:spLocks noChangeArrowheads="1"/>
            </p:cNvSpPr>
            <p:nvPr/>
          </p:nvSpPr>
          <p:spPr bwMode="auto">
            <a:xfrm flipH="1">
              <a:off x="2288" y="3080"/>
              <a:ext cx="2914" cy="200"/>
            </a:xfrm>
            <a:prstGeom prst="roundRect">
              <a:avLst>
                <a:gd name="adj" fmla="val 0"/>
              </a:avLst>
            </a:prstGeom>
            <a:solidFill>
              <a:schemeClr val="hlink"/>
            </a:solidFill>
            <a:ln w="9525">
              <a:noFill/>
              <a:round/>
              <a:headEnd/>
              <a:tailEnd/>
            </a:ln>
            <a:effectLst/>
          </p:spPr>
          <p:txBody>
            <a:bodyPr wrap="none" anchor="ctr"/>
            <a:lstStyle/>
            <a:p>
              <a:endParaRPr lang="en-US"/>
            </a:p>
          </p:txBody>
        </p:sp>
        <p:sp>
          <p:nvSpPr>
            <p:cNvPr id="246791" name="AutoShape 7"/>
            <p:cNvSpPr>
              <a:spLocks noChangeArrowheads="1"/>
            </p:cNvSpPr>
            <p:nvPr/>
          </p:nvSpPr>
          <p:spPr bwMode="auto">
            <a:xfrm>
              <a:off x="5196" y="3080"/>
              <a:ext cx="164" cy="201"/>
            </a:xfrm>
            <a:prstGeom prst="flowChartDelay">
              <a:avLst/>
            </a:prstGeom>
            <a:solidFill>
              <a:schemeClr val="hlink"/>
            </a:solidFill>
            <a:ln w="9525">
              <a:noFill/>
              <a:miter lim="800000"/>
              <a:headEnd/>
              <a:tailEnd/>
            </a:ln>
            <a:effectLst/>
          </p:spPr>
          <p:txBody>
            <a:bodyPr wrap="none" anchor="ctr"/>
            <a:lstStyle/>
            <a:p>
              <a:endParaRPr lang="en-US"/>
            </a:p>
          </p:txBody>
        </p:sp>
      </p:grpSp>
      <p:sp>
        <p:nvSpPr>
          <p:cNvPr id="246792" name="Rectangle 8"/>
          <p:cNvSpPr>
            <a:spLocks noGrp="1" noChangeArrowheads="1"/>
          </p:cNvSpPr>
          <p:nvPr>
            <p:ph type="subTitle" idx="1"/>
          </p:nvPr>
        </p:nvSpPr>
        <p:spPr>
          <a:xfrm>
            <a:off x="4673600" y="2927350"/>
            <a:ext cx="4013200" cy="1822450"/>
          </a:xfrm>
        </p:spPr>
        <p:txBody>
          <a:bodyPr anchor="b"/>
          <a:lstStyle>
            <a:lvl1pPr marL="0" indent="0">
              <a:buFont typeface="Wingdings" pitchFamily="2" charset="2"/>
              <a:buNone/>
              <a:defRPr>
                <a:solidFill>
                  <a:schemeClr val="tx2"/>
                </a:solidFill>
              </a:defRPr>
            </a:lvl1pPr>
          </a:lstStyle>
          <a:p>
            <a:r>
              <a:rPr lang="en-US"/>
              <a:t>Click to edit Master subtitle style</a:t>
            </a:r>
          </a:p>
        </p:txBody>
      </p:sp>
      <p:sp>
        <p:nvSpPr>
          <p:cNvPr id="246793" name="Rectangle 9"/>
          <p:cNvSpPr>
            <a:spLocks noGrp="1" noChangeArrowheads="1"/>
          </p:cNvSpPr>
          <p:nvPr>
            <p:ph type="dt" sz="quarter" idx="2"/>
          </p:nvPr>
        </p:nvSpPr>
        <p:spPr/>
        <p:txBody>
          <a:bodyPr/>
          <a:lstStyle>
            <a:lvl1pPr>
              <a:defRPr>
                <a:solidFill>
                  <a:schemeClr val="bg1"/>
                </a:solidFill>
              </a:defRPr>
            </a:lvl1pPr>
          </a:lstStyle>
          <a:p>
            <a:fld id="{C6D62DE8-76CA-4251-8100-46258C7A6942}" type="datetimeFigureOut">
              <a:rPr lang="en-US"/>
              <a:pPr/>
              <a:t>3/1/2013</a:t>
            </a:fld>
            <a:endParaRPr lang="en-US"/>
          </a:p>
        </p:txBody>
      </p:sp>
      <p:sp>
        <p:nvSpPr>
          <p:cNvPr id="246794" name="Rectangle 10"/>
          <p:cNvSpPr>
            <a:spLocks noGrp="1" noChangeArrowheads="1"/>
          </p:cNvSpPr>
          <p:nvPr>
            <p:ph type="ftr" sz="quarter" idx="3"/>
          </p:nvPr>
        </p:nvSpPr>
        <p:spPr/>
        <p:txBody>
          <a:bodyPr/>
          <a:lstStyle>
            <a:lvl1pPr algn="r">
              <a:defRPr/>
            </a:lvl1pPr>
          </a:lstStyle>
          <a:p>
            <a:endParaRPr lang="en-US"/>
          </a:p>
        </p:txBody>
      </p:sp>
      <p:sp>
        <p:nvSpPr>
          <p:cNvPr id="246795" name="Rectangle 11"/>
          <p:cNvSpPr>
            <a:spLocks noGrp="1" noChangeArrowheads="1"/>
          </p:cNvSpPr>
          <p:nvPr>
            <p:ph type="sldNum" sz="quarter" idx="4"/>
          </p:nvPr>
        </p:nvSpPr>
        <p:spPr>
          <a:xfrm>
            <a:off x="76200" y="6248400"/>
            <a:ext cx="587375" cy="488950"/>
          </a:xfrm>
        </p:spPr>
        <p:txBody>
          <a:bodyPr anchorCtr="0"/>
          <a:lstStyle>
            <a:lvl1pPr>
              <a:defRPr/>
            </a:lvl1pPr>
          </a:lstStyle>
          <a:p>
            <a:fld id="{A29F232E-9D0A-466C-A647-28BE00A04D81}" type="slidenum">
              <a:rPr lang="en-US"/>
              <a:pPr/>
              <a:t>‹#›</a:t>
            </a:fld>
            <a:endParaRPr lang="en-US"/>
          </a:p>
        </p:txBody>
      </p:sp>
      <p:sp>
        <p:nvSpPr>
          <p:cNvPr id="246796" name="AutoShape 12"/>
          <p:cNvSpPr>
            <a:spLocks noGrp="1" noChangeArrowheads="1"/>
          </p:cNvSpPr>
          <p:nvPr>
            <p:ph type="ctrTitle" sz="quarter"/>
          </p:nvPr>
        </p:nvSpPr>
        <p:spPr>
          <a:xfrm>
            <a:off x="685800" y="990600"/>
            <a:ext cx="8229600" cy="1905000"/>
          </a:xfrm>
          <a:prstGeom prst="roundRect">
            <a:avLst>
              <a:gd name="adj" fmla="val 50000"/>
            </a:avLst>
          </a:prstGeom>
        </p:spPr>
        <p:txBody>
          <a:bodyPr anchor="ctr"/>
          <a:lstStyle>
            <a:lvl1pPr algn="ctr">
              <a:defRPr>
                <a:solidFill>
                  <a:schemeClr val="tx1"/>
                </a:solidFill>
              </a:defRPr>
            </a:lvl1pPr>
          </a:lstStyle>
          <a:p>
            <a:r>
              <a:rPr lang="en-US"/>
              <a:t>Click to edit Master title style</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fld id="{30096B64-6F90-4CCE-8878-104A2F95C0E1}" type="datetimeFigureOut">
              <a:rPr lang="en-US"/>
              <a:pPr/>
              <a:t>3/1/2013</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C44A9873-7763-45B6-80C9-FAECE41FD204}" type="slidenum">
              <a:rPr lang="en-US"/>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05600" y="762000"/>
            <a:ext cx="1981200" cy="532447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762000" y="762000"/>
            <a:ext cx="5791200" cy="532447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fld id="{7652D02B-448D-4B38-BDBD-CFAC3FBBDF62}" type="datetimeFigureOut">
              <a:rPr lang="en-US"/>
              <a:pPr/>
              <a:t>3/1/2013</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F07886E2-9298-4197-9636-00892E929A06}" type="slidenum">
              <a:rPr lang="en-US"/>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ClipArt">
  <p:cSld name="Title, Text and Clip Art">
    <p:spTree>
      <p:nvGrpSpPr>
        <p:cNvPr id="1" name=""/>
        <p:cNvGrpSpPr/>
        <p:nvPr/>
      </p:nvGrpSpPr>
      <p:grpSpPr>
        <a:xfrm>
          <a:off x="0" y="0"/>
          <a:ext cx="0" cy="0"/>
          <a:chOff x="0" y="0"/>
          <a:chExt cx="0" cy="0"/>
        </a:xfrm>
      </p:grpSpPr>
      <p:sp>
        <p:nvSpPr>
          <p:cNvPr id="2" name="Title 1"/>
          <p:cNvSpPr>
            <a:spLocks noGrp="1"/>
          </p:cNvSpPr>
          <p:nvPr>
            <p:ph type="title"/>
          </p:nvPr>
        </p:nvSpPr>
        <p:spPr>
          <a:xfrm>
            <a:off x="457200" y="122238"/>
            <a:ext cx="7543800" cy="1295400"/>
          </a:xfrm>
        </p:spPr>
        <p:txBody>
          <a:bodyPr/>
          <a:lstStyle/>
          <a:p>
            <a:r>
              <a:rPr lang="en-US" smtClean="0"/>
              <a:t>Click to edit Master title style</a:t>
            </a:r>
            <a:endParaRPr lang="en-IE"/>
          </a:p>
        </p:txBody>
      </p:sp>
      <p:sp>
        <p:nvSpPr>
          <p:cNvPr id="3" name="Text Placeholder 2"/>
          <p:cNvSpPr>
            <a:spLocks noGrp="1"/>
          </p:cNvSpPr>
          <p:nvPr>
            <p:ph type="body" sz="half" idx="1"/>
          </p:nvPr>
        </p:nvSpPr>
        <p:spPr>
          <a:xfrm>
            <a:off x="457200" y="1719263"/>
            <a:ext cx="4038600" cy="441166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4" name="ClipArt Placeholder 3"/>
          <p:cNvSpPr>
            <a:spLocks noGrp="1"/>
          </p:cNvSpPr>
          <p:nvPr>
            <p:ph type="clipArt" sz="half" idx="2"/>
          </p:nvPr>
        </p:nvSpPr>
        <p:spPr>
          <a:xfrm>
            <a:off x="4648200" y="1719263"/>
            <a:ext cx="4038600" cy="4411662"/>
          </a:xfrm>
        </p:spPr>
        <p:txBody>
          <a:bodyPr/>
          <a:lstStyle/>
          <a:p>
            <a:pPr lvl="0"/>
            <a:endParaRPr lang="en-IE" noProof="0" smtClean="0"/>
          </a:p>
        </p:txBody>
      </p:sp>
      <p:sp>
        <p:nvSpPr>
          <p:cNvPr id="5" name="Rectangle 5"/>
          <p:cNvSpPr>
            <a:spLocks noGrp="1" noChangeArrowheads="1"/>
          </p:cNvSpPr>
          <p:nvPr>
            <p:ph type="dt" sz="half" idx="10"/>
          </p:nvPr>
        </p:nvSpPr>
        <p:spPr>
          <a:xfrm>
            <a:off x="457200" y="6356350"/>
            <a:ext cx="2133600" cy="365125"/>
          </a:xfrm>
          <a:prstGeom prst="rect">
            <a:avLst/>
          </a:prstGeom>
        </p:spPr>
        <p:txBody>
          <a:bodyPr/>
          <a:lstStyle>
            <a:lvl1pPr fontAlgn="auto">
              <a:spcBef>
                <a:spcPts val="0"/>
              </a:spcBef>
              <a:spcAft>
                <a:spcPts val="0"/>
              </a:spcAft>
              <a:defRPr sz="1800">
                <a:latin typeface="+mn-lt"/>
              </a:defRPr>
            </a:lvl1pPr>
          </a:lstStyle>
          <a:p>
            <a:pPr>
              <a:defRPr/>
            </a:pPr>
            <a:endParaRPr lang="en-GB" altLang="en-US"/>
          </a:p>
        </p:txBody>
      </p:sp>
      <p:sp>
        <p:nvSpPr>
          <p:cNvPr id="6" name="Rectangle 6"/>
          <p:cNvSpPr>
            <a:spLocks noGrp="1" noChangeArrowheads="1"/>
          </p:cNvSpPr>
          <p:nvPr>
            <p:ph type="ftr" sz="quarter" idx="11"/>
          </p:nvPr>
        </p:nvSpPr>
        <p:spPr>
          <a:xfrm>
            <a:off x="3124200" y="6356350"/>
            <a:ext cx="2895600" cy="365125"/>
          </a:xfrm>
          <a:prstGeom prst="rect">
            <a:avLst/>
          </a:prstGeom>
        </p:spPr>
        <p:txBody>
          <a:bodyPr/>
          <a:lstStyle>
            <a:lvl1pPr fontAlgn="auto">
              <a:spcBef>
                <a:spcPts val="0"/>
              </a:spcBef>
              <a:spcAft>
                <a:spcPts val="0"/>
              </a:spcAft>
              <a:defRPr sz="1800">
                <a:latin typeface="+mn-lt"/>
              </a:defRPr>
            </a:lvl1pPr>
          </a:lstStyle>
          <a:p>
            <a:pPr>
              <a:defRPr/>
            </a:pPr>
            <a:endParaRPr lang="en-GB" altLang="en-US"/>
          </a:p>
        </p:txBody>
      </p:sp>
      <p:sp>
        <p:nvSpPr>
          <p:cNvPr id="7" name="Rectangle 7"/>
          <p:cNvSpPr>
            <a:spLocks noGrp="1" noChangeArrowheads="1"/>
          </p:cNvSpPr>
          <p:nvPr>
            <p:ph type="sldNum" sz="quarter" idx="12"/>
          </p:nvPr>
        </p:nvSpPr>
        <p:spPr>
          <a:xfrm>
            <a:off x="6553200" y="6356350"/>
            <a:ext cx="2133600" cy="365125"/>
          </a:xfrm>
          <a:prstGeom prst="rect">
            <a:avLst/>
          </a:prstGeom>
        </p:spPr>
        <p:txBody>
          <a:bodyPr/>
          <a:lstStyle>
            <a:lvl1pPr fontAlgn="auto">
              <a:spcBef>
                <a:spcPts val="0"/>
              </a:spcBef>
              <a:spcAft>
                <a:spcPts val="0"/>
              </a:spcAft>
              <a:defRPr sz="1800">
                <a:latin typeface="+mn-lt"/>
              </a:defRPr>
            </a:lvl1pPr>
          </a:lstStyle>
          <a:p>
            <a:pPr>
              <a:defRPr/>
            </a:pPr>
            <a:fld id="{4658856B-FD67-4854-912D-E390CE2C09E6}" type="slidenum">
              <a:rPr lang="en-GB" altLang="en-US"/>
              <a:pPr>
                <a:defRPr/>
              </a:pPr>
              <a:t>‹#›</a:t>
            </a:fld>
            <a:endParaRPr lang="en-GB"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fld id="{70C4F026-243E-48E0-B171-33CF90D3FDE1}" type="datetimeFigureOut">
              <a:rPr lang="en-US"/>
              <a:pPr/>
              <a:t>3/1/2013</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4CE5A2DF-E2E0-49E1-A6AD-62286A1E4A97}" type="slidenum">
              <a:rPr lang="en-US"/>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Date Placeholder 3"/>
          <p:cNvSpPr>
            <a:spLocks noGrp="1"/>
          </p:cNvSpPr>
          <p:nvPr>
            <p:ph type="dt" sz="half" idx="10"/>
          </p:nvPr>
        </p:nvSpPr>
        <p:spPr/>
        <p:txBody>
          <a:bodyPr/>
          <a:lstStyle>
            <a:lvl1pPr>
              <a:defRPr/>
            </a:lvl1pPr>
          </a:lstStyle>
          <a:p>
            <a:fld id="{08E515CB-DA3B-42F6-BB42-E87AF21A7AD3}" type="datetimeFigureOut">
              <a:rPr lang="en-US"/>
              <a:pPr/>
              <a:t>3/1/2013</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3B22FB2E-DD40-4B83-869C-9282C6D1816D}" type="slidenum">
              <a:rPr lang="en-US"/>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2362200"/>
            <a:ext cx="3770313" cy="37242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760913" y="2362200"/>
            <a:ext cx="3770312" cy="37242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lvl1pPr>
              <a:defRPr/>
            </a:lvl1pPr>
          </a:lstStyle>
          <a:p>
            <a:fld id="{62725C15-A411-4B99-861E-8ACB74AD856E}" type="datetimeFigureOut">
              <a:rPr lang="en-US"/>
              <a:pPr/>
              <a:t>3/1/2013</a:t>
            </a:fld>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7661CC8D-32DB-442C-A9D6-8934FB1F5A3B}" type="slidenum">
              <a:rPr lang="en-US"/>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lvl1pPr>
              <a:defRPr/>
            </a:lvl1pPr>
          </a:lstStyle>
          <a:p>
            <a:fld id="{FD9839C0-C0BE-4A6C-B465-4608C7D91DC1}" type="datetimeFigureOut">
              <a:rPr lang="en-US"/>
              <a:pPr/>
              <a:t>3/1/2013</a:t>
            </a:fld>
            <a:endParaRPr lang="en-US"/>
          </a:p>
        </p:txBody>
      </p:sp>
      <p:sp>
        <p:nvSpPr>
          <p:cNvPr id="8" name="Footer Placeholder 7"/>
          <p:cNvSpPr>
            <a:spLocks noGrp="1"/>
          </p:cNvSpPr>
          <p:nvPr>
            <p:ph type="ftr" sz="quarter" idx="11"/>
          </p:nvPr>
        </p:nvSpPr>
        <p:spPr/>
        <p:txBody>
          <a:bodyPr/>
          <a:lstStyle>
            <a:lvl1pPr>
              <a:defRPr/>
            </a:lvl1pPr>
          </a:lstStyle>
          <a:p>
            <a:endParaRPr lang="en-US"/>
          </a:p>
        </p:txBody>
      </p:sp>
      <p:sp>
        <p:nvSpPr>
          <p:cNvPr id="9" name="Slide Number Placeholder 8"/>
          <p:cNvSpPr>
            <a:spLocks noGrp="1"/>
          </p:cNvSpPr>
          <p:nvPr>
            <p:ph type="sldNum" sz="quarter" idx="12"/>
          </p:nvPr>
        </p:nvSpPr>
        <p:spPr/>
        <p:txBody>
          <a:bodyPr/>
          <a:lstStyle>
            <a:lvl1pPr>
              <a:defRPr/>
            </a:lvl1pPr>
          </a:lstStyle>
          <a:p>
            <a:fld id="{CF585D12-D23A-4E26-8ECA-1AC85DA2789E}" type="slidenum">
              <a:rPr lang="en-US"/>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lvl1pPr>
              <a:defRPr/>
            </a:lvl1pPr>
          </a:lstStyle>
          <a:p>
            <a:fld id="{7E6424EE-7229-42EA-A80F-B9D0595570AE}" type="datetimeFigureOut">
              <a:rPr lang="en-US"/>
              <a:pPr/>
              <a:t>3/1/2013</a:t>
            </a:fld>
            <a:endParaRPr lang="en-US"/>
          </a:p>
        </p:txBody>
      </p:sp>
      <p:sp>
        <p:nvSpPr>
          <p:cNvPr id="4" name="Footer Placeholder 3"/>
          <p:cNvSpPr>
            <a:spLocks noGrp="1"/>
          </p:cNvSpPr>
          <p:nvPr>
            <p:ph type="ftr" sz="quarter" idx="11"/>
          </p:nvPr>
        </p:nvSpPr>
        <p:spPr/>
        <p:txBody>
          <a:bodyPr/>
          <a:lstStyle>
            <a:lvl1pPr>
              <a:defRPr/>
            </a:lvl1pPr>
          </a:lstStyle>
          <a:p>
            <a:endParaRPr lang="en-US"/>
          </a:p>
        </p:txBody>
      </p:sp>
      <p:sp>
        <p:nvSpPr>
          <p:cNvPr id="5" name="Slide Number Placeholder 4"/>
          <p:cNvSpPr>
            <a:spLocks noGrp="1"/>
          </p:cNvSpPr>
          <p:nvPr>
            <p:ph type="sldNum" sz="quarter" idx="12"/>
          </p:nvPr>
        </p:nvSpPr>
        <p:spPr/>
        <p:txBody>
          <a:bodyPr/>
          <a:lstStyle>
            <a:lvl1pPr>
              <a:defRPr/>
            </a:lvl1pPr>
          </a:lstStyle>
          <a:p>
            <a:fld id="{78991ADC-DAA2-4F7F-926D-B9551C36DFD8}" type="slidenum">
              <a:rPr lang="en-US"/>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fld id="{F920AE84-6B99-4B59-A448-871BB3111F4A}" type="datetimeFigureOut">
              <a:rPr lang="en-US"/>
              <a:pPr/>
              <a:t>3/1/2013</a:t>
            </a:fld>
            <a:endParaRPr lang="en-US"/>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Slide Number Placeholder 3"/>
          <p:cNvSpPr>
            <a:spLocks noGrp="1"/>
          </p:cNvSpPr>
          <p:nvPr>
            <p:ph type="sldNum" sz="quarter" idx="12"/>
          </p:nvPr>
        </p:nvSpPr>
        <p:spPr/>
        <p:txBody>
          <a:bodyPr/>
          <a:lstStyle>
            <a:lvl1pPr>
              <a:defRPr/>
            </a:lvl1pPr>
          </a:lstStyle>
          <a:p>
            <a:fld id="{F5909F1C-C6FE-4BAD-85A2-0DBE648C37F7}" type="slidenum">
              <a:rPr lang="en-US"/>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lvl1pPr>
              <a:defRPr/>
            </a:lvl1pPr>
          </a:lstStyle>
          <a:p>
            <a:fld id="{26BAD1D7-B27A-49CE-8B08-47F8631A644F}" type="datetimeFigureOut">
              <a:rPr lang="en-US"/>
              <a:pPr/>
              <a:t>3/1/2013</a:t>
            </a:fld>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35D9DC6E-3F16-4283-8AA3-1546FDED31F8}" type="slidenum">
              <a:rPr lang="en-US"/>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lvl1pPr>
              <a:defRPr/>
            </a:lvl1pPr>
          </a:lstStyle>
          <a:p>
            <a:fld id="{095C46D6-FF77-47B0-85EB-669F8F879A4E}" type="datetimeFigureOut">
              <a:rPr lang="en-US"/>
              <a:pPr/>
              <a:t>3/1/2013</a:t>
            </a:fld>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D7DB76F4-C9B4-46BE-8944-266BB9641330}" type="slidenum">
              <a:rPr lang="en-US"/>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245762" name="Group 2"/>
          <p:cNvGrpSpPr>
            <a:grpSpLocks/>
          </p:cNvGrpSpPr>
          <p:nvPr/>
        </p:nvGrpSpPr>
        <p:grpSpPr bwMode="auto">
          <a:xfrm>
            <a:off x="0" y="0"/>
            <a:ext cx="7620000" cy="6858000"/>
            <a:chOff x="0" y="0"/>
            <a:chExt cx="4800" cy="4320"/>
          </a:xfrm>
        </p:grpSpPr>
        <p:grpSp>
          <p:nvGrpSpPr>
            <p:cNvPr id="245763" name="Group 3"/>
            <p:cNvGrpSpPr>
              <a:grpSpLocks/>
            </p:cNvGrpSpPr>
            <p:nvPr userDrawn="1"/>
          </p:nvGrpSpPr>
          <p:grpSpPr bwMode="auto">
            <a:xfrm>
              <a:off x="0" y="0"/>
              <a:ext cx="2016" cy="4320"/>
              <a:chOff x="0" y="0"/>
              <a:chExt cx="2016" cy="4320"/>
            </a:xfrm>
          </p:grpSpPr>
          <p:sp>
            <p:nvSpPr>
              <p:cNvPr id="245764" name="Rectangle 4"/>
              <p:cNvSpPr>
                <a:spLocks noChangeArrowheads="1"/>
              </p:cNvSpPr>
              <p:nvPr userDrawn="1"/>
            </p:nvSpPr>
            <p:spPr bwMode="auto">
              <a:xfrm>
                <a:off x="0" y="0"/>
                <a:ext cx="480" cy="4320"/>
              </a:xfrm>
              <a:prstGeom prst="rect">
                <a:avLst/>
              </a:prstGeom>
              <a:solidFill>
                <a:schemeClr val="accent2"/>
              </a:solidFill>
              <a:ln w="9525">
                <a:noFill/>
                <a:miter lim="800000"/>
                <a:headEnd/>
                <a:tailEnd/>
              </a:ln>
              <a:effectLst/>
            </p:spPr>
            <p:txBody>
              <a:bodyPr wrap="none" anchor="ctr"/>
              <a:lstStyle/>
              <a:p>
                <a:endParaRPr lang="en-US"/>
              </a:p>
            </p:txBody>
          </p:sp>
          <p:sp>
            <p:nvSpPr>
              <p:cNvPr id="245765" name="Freeform 5"/>
              <p:cNvSpPr>
                <a:spLocks/>
              </p:cNvSpPr>
              <p:nvPr userDrawn="1"/>
            </p:nvSpPr>
            <p:spPr bwMode="auto">
              <a:xfrm>
                <a:off x="288" y="0"/>
                <a:ext cx="1728" cy="735"/>
              </a:xfrm>
              <a:custGeom>
                <a:avLst/>
                <a:gdLst/>
                <a:ahLst/>
                <a:cxnLst>
                  <a:cxn ang="0">
                    <a:pos x="1728" y="0"/>
                  </a:cxn>
                  <a:cxn ang="0">
                    <a:pos x="1728" y="480"/>
                  </a:cxn>
                  <a:cxn ang="0">
                    <a:pos x="380" y="482"/>
                  </a:cxn>
                  <a:cxn ang="0">
                    <a:pos x="354" y="480"/>
                  </a:cxn>
                  <a:cxn ang="0">
                    <a:pos x="308" y="489"/>
                  </a:cxn>
                  <a:cxn ang="0">
                    <a:pos x="246" y="531"/>
                  </a:cxn>
                  <a:cxn ang="0">
                    <a:pos x="206" y="597"/>
                  </a:cxn>
                  <a:cxn ang="0">
                    <a:pos x="192" y="666"/>
                  </a:cxn>
                  <a:cxn ang="0">
                    <a:pos x="192" y="735"/>
                  </a:cxn>
                  <a:cxn ang="0">
                    <a:pos x="0" y="735"/>
                  </a:cxn>
                  <a:cxn ang="0">
                    <a:pos x="0" y="480"/>
                  </a:cxn>
                  <a:cxn ang="0">
                    <a:pos x="0" y="0"/>
                  </a:cxn>
                  <a:cxn ang="0">
                    <a:pos x="1728" y="0"/>
                  </a:cxn>
                </a:cxnLst>
                <a:rect l="0" t="0" r="r" b="b"/>
                <a:pathLst>
                  <a:path w="1728" h="735">
                    <a:moveTo>
                      <a:pt x="1728" y="0"/>
                    </a:moveTo>
                    <a:lnTo>
                      <a:pt x="1728" y="480"/>
                    </a:lnTo>
                    <a:lnTo>
                      <a:pt x="380" y="482"/>
                    </a:lnTo>
                    <a:lnTo>
                      <a:pt x="354" y="480"/>
                    </a:lnTo>
                    <a:lnTo>
                      <a:pt x="308" y="489"/>
                    </a:lnTo>
                    <a:cubicBezTo>
                      <a:pt x="290" y="498"/>
                      <a:pt x="263" y="513"/>
                      <a:pt x="246" y="531"/>
                    </a:cubicBezTo>
                    <a:cubicBezTo>
                      <a:pt x="229" y="549"/>
                      <a:pt x="215" y="574"/>
                      <a:pt x="206" y="597"/>
                    </a:cubicBezTo>
                    <a:cubicBezTo>
                      <a:pt x="197" y="620"/>
                      <a:pt x="194" y="643"/>
                      <a:pt x="192" y="666"/>
                    </a:cubicBezTo>
                    <a:lnTo>
                      <a:pt x="192" y="735"/>
                    </a:lnTo>
                    <a:lnTo>
                      <a:pt x="0" y="735"/>
                    </a:lnTo>
                    <a:lnTo>
                      <a:pt x="0" y="480"/>
                    </a:lnTo>
                    <a:lnTo>
                      <a:pt x="0" y="0"/>
                    </a:lnTo>
                    <a:lnTo>
                      <a:pt x="1728" y="0"/>
                    </a:lnTo>
                    <a:close/>
                  </a:path>
                </a:pathLst>
              </a:custGeom>
              <a:solidFill>
                <a:schemeClr val="accent2"/>
              </a:solidFill>
              <a:ln w="9525" cap="flat" cmpd="sng">
                <a:noFill/>
                <a:prstDash val="solid"/>
                <a:miter lim="800000"/>
                <a:headEnd type="none" w="med" len="med"/>
                <a:tailEnd type="none" w="med" len="med"/>
              </a:ln>
              <a:effectLst/>
            </p:spPr>
            <p:txBody>
              <a:bodyPr wrap="none"/>
              <a:lstStyle/>
              <a:p>
                <a:endParaRPr lang="en-US"/>
              </a:p>
            </p:txBody>
          </p:sp>
        </p:grpSp>
        <p:grpSp>
          <p:nvGrpSpPr>
            <p:cNvPr id="245766" name="Group 6"/>
            <p:cNvGrpSpPr>
              <a:grpSpLocks/>
            </p:cNvGrpSpPr>
            <p:nvPr/>
          </p:nvGrpSpPr>
          <p:grpSpPr bwMode="auto">
            <a:xfrm>
              <a:off x="144" y="1248"/>
              <a:ext cx="4656" cy="201"/>
              <a:chOff x="144" y="1248"/>
              <a:chExt cx="4656" cy="201"/>
            </a:xfrm>
          </p:grpSpPr>
          <p:sp>
            <p:nvSpPr>
              <p:cNvPr id="245767" name="AutoShape 7"/>
              <p:cNvSpPr>
                <a:spLocks noChangeArrowheads="1"/>
              </p:cNvSpPr>
              <p:nvPr/>
            </p:nvSpPr>
            <p:spPr bwMode="auto">
              <a:xfrm>
                <a:off x="384" y="1248"/>
                <a:ext cx="4416" cy="200"/>
              </a:xfrm>
              <a:prstGeom prst="roundRect">
                <a:avLst>
                  <a:gd name="adj" fmla="val 0"/>
                </a:avLst>
              </a:prstGeom>
              <a:solidFill>
                <a:schemeClr val="hlink"/>
              </a:solidFill>
              <a:ln w="9525">
                <a:noFill/>
                <a:round/>
                <a:headEnd/>
                <a:tailEnd/>
              </a:ln>
              <a:effectLst/>
            </p:spPr>
            <p:txBody>
              <a:bodyPr wrap="none" anchor="ctr"/>
              <a:lstStyle/>
              <a:p>
                <a:endParaRPr lang="en-US"/>
              </a:p>
            </p:txBody>
          </p:sp>
          <p:sp>
            <p:nvSpPr>
              <p:cNvPr id="245768" name="AutoShape 8"/>
              <p:cNvSpPr>
                <a:spLocks noChangeArrowheads="1"/>
              </p:cNvSpPr>
              <p:nvPr/>
            </p:nvSpPr>
            <p:spPr bwMode="auto">
              <a:xfrm flipH="1">
                <a:off x="144" y="1248"/>
                <a:ext cx="248" cy="201"/>
              </a:xfrm>
              <a:prstGeom prst="flowChartDelay">
                <a:avLst/>
              </a:prstGeom>
              <a:solidFill>
                <a:schemeClr val="hlink"/>
              </a:solidFill>
              <a:ln w="9525">
                <a:noFill/>
                <a:miter lim="800000"/>
                <a:headEnd/>
                <a:tailEnd/>
              </a:ln>
              <a:effectLst/>
            </p:spPr>
            <p:txBody>
              <a:bodyPr wrap="none" anchor="ctr"/>
              <a:lstStyle/>
              <a:p>
                <a:endParaRPr lang="en-US"/>
              </a:p>
            </p:txBody>
          </p:sp>
        </p:grpSp>
      </p:grpSp>
      <p:sp>
        <p:nvSpPr>
          <p:cNvPr id="245769" name="AutoShape 9"/>
          <p:cNvSpPr>
            <a:spLocks noGrp="1" noChangeArrowheads="1"/>
          </p:cNvSpPr>
          <p:nvPr>
            <p:ph type="title"/>
          </p:nvPr>
        </p:nvSpPr>
        <p:spPr bwMode="auto">
          <a:xfrm>
            <a:off x="762000" y="762000"/>
            <a:ext cx="7924800" cy="1143000"/>
          </a:xfrm>
          <a:prstGeom prst="roundRect">
            <a:avLst>
              <a:gd name="adj" fmla="val 21667"/>
            </a:avLst>
          </a:prstGeom>
          <a:noFill/>
          <a:ln w="9525">
            <a:noFill/>
            <a:round/>
            <a:headEnd/>
            <a:tailEnd/>
          </a:ln>
          <a:effectLst/>
        </p:spPr>
        <p:txBody>
          <a:bodyPr vert="horz" wrap="square" lIns="91440" tIns="45720" rIns="91440" bIns="45720" numCol="1" anchor="b" anchorCtr="0" compatLnSpc="1">
            <a:prstTxWarp prst="textNoShape">
              <a:avLst/>
            </a:prstTxWarp>
          </a:bodyPr>
          <a:lstStyle/>
          <a:p>
            <a:pPr lvl="0"/>
            <a:r>
              <a:rPr lang="en-US" smtClean="0"/>
              <a:t>Click to edit Master title style</a:t>
            </a:r>
          </a:p>
        </p:txBody>
      </p:sp>
      <p:sp>
        <p:nvSpPr>
          <p:cNvPr id="245770" name="Rectangle 10"/>
          <p:cNvSpPr>
            <a:spLocks noGrp="1" noChangeArrowheads="1"/>
          </p:cNvSpPr>
          <p:nvPr>
            <p:ph type="body" idx="1"/>
          </p:nvPr>
        </p:nvSpPr>
        <p:spPr bwMode="auto">
          <a:xfrm>
            <a:off x="838200" y="2362200"/>
            <a:ext cx="7693025" cy="37242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45771" name="Rectangle 11"/>
          <p:cNvSpPr>
            <a:spLocks noGrp="1" noChangeArrowheads="1"/>
          </p:cNvSpPr>
          <p:nvPr>
            <p:ph type="dt" sz="half" idx="2"/>
          </p:nvPr>
        </p:nvSpPr>
        <p:spPr bwMode="auto">
          <a:xfrm>
            <a:off x="2438400" y="6248400"/>
            <a:ext cx="2130425" cy="474663"/>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400"/>
            </a:lvl1pPr>
          </a:lstStyle>
          <a:p>
            <a:fld id="{4C05DDED-06F1-4DE3-AC5E-B7F6279DC10F}" type="datetimeFigureOut">
              <a:rPr lang="en-US"/>
              <a:pPr/>
              <a:t>3/1/2013</a:t>
            </a:fld>
            <a:endParaRPr lang="en-US"/>
          </a:p>
        </p:txBody>
      </p:sp>
      <p:sp>
        <p:nvSpPr>
          <p:cNvPr id="245772" name="Rectangle 12"/>
          <p:cNvSpPr>
            <a:spLocks noGrp="1" noChangeArrowheads="1"/>
          </p:cNvSpPr>
          <p:nvPr>
            <p:ph type="ftr" sz="quarter" idx="3"/>
          </p:nvPr>
        </p:nvSpPr>
        <p:spPr bwMode="auto">
          <a:xfrm>
            <a:off x="5791200" y="6248400"/>
            <a:ext cx="2897188" cy="474663"/>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a:defRPr sz="1400"/>
            </a:lvl1pPr>
          </a:lstStyle>
          <a:p>
            <a:endParaRPr lang="en-US"/>
          </a:p>
        </p:txBody>
      </p:sp>
      <p:sp>
        <p:nvSpPr>
          <p:cNvPr id="245773" name="Rectangle 13"/>
          <p:cNvSpPr>
            <a:spLocks noGrp="1" noChangeArrowheads="1"/>
          </p:cNvSpPr>
          <p:nvPr>
            <p:ph type="sldNum" sz="quarter" idx="4"/>
          </p:nvPr>
        </p:nvSpPr>
        <p:spPr bwMode="auto">
          <a:xfrm>
            <a:off x="84138" y="6242050"/>
            <a:ext cx="587375" cy="488950"/>
          </a:xfrm>
          <a:prstGeom prst="rect">
            <a:avLst/>
          </a:prstGeom>
          <a:noFill/>
          <a:ln w="9525">
            <a:noFill/>
            <a:miter lim="800000"/>
            <a:headEnd/>
            <a:tailEnd/>
          </a:ln>
          <a:effectLst/>
        </p:spPr>
        <p:txBody>
          <a:bodyPr vert="horz" wrap="square" lIns="91440" tIns="45720" rIns="91440" bIns="45720" numCol="1" anchor="b" anchorCtr="1" compatLnSpc="1">
            <a:prstTxWarp prst="textNoShape">
              <a:avLst/>
            </a:prstTxWarp>
          </a:bodyPr>
          <a:lstStyle>
            <a:lvl1pPr>
              <a:defRPr sz="2600" b="1">
                <a:solidFill>
                  <a:schemeClr val="bg1"/>
                </a:solidFill>
              </a:defRPr>
            </a:lvl1pPr>
          </a:lstStyle>
          <a:p>
            <a:fld id="{F94F48B8-A42E-4AA2-A44D-75EF075031DD}" type="slidenum">
              <a:rPr lang="en-US"/>
              <a:pPr/>
              <a:t>‹#›</a:t>
            </a:fld>
            <a:endParaRPr lang="en-US"/>
          </a:p>
        </p:txBody>
      </p:sp>
    </p:spTree>
  </p:cSld>
  <p:clrMap bg1="lt1" tx1="dk1" bg2="lt2" tx2="dk2" accent1="accent1" accent2="accent2" accent3="accent3" accent4="accent4" accent5="accent5" accent6="accent6" hlink="hlink" folHlink="folHlink"/>
  <p:sldLayoutIdLst>
    <p:sldLayoutId id="2147483732" r:id="rId1"/>
    <p:sldLayoutId id="2147483733" r:id="rId2"/>
    <p:sldLayoutId id="2147483734" r:id="rId3"/>
    <p:sldLayoutId id="2147483735" r:id="rId4"/>
    <p:sldLayoutId id="2147483736" r:id="rId5"/>
    <p:sldLayoutId id="2147483737" r:id="rId6"/>
    <p:sldLayoutId id="2147483738" r:id="rId7"/>
    <p:sldLayoutId id="2147483739" r:id="rId8"/>
    <p:sldLayoutId id="2147483740" r:id="rId9"/>
    <p:sldLayoutId id="2147483741" r:id="rId10"/>
    <p:sldLayoutId id="2147483742" r:id="rId11"/>
    <p:sldLayoutId id="2147483743" r:id="rId12"/>
  </p:sldLayoutIdLst>
  <p:txStyles>
    <p:titleStyle>
      <a:lvl1pPr algn="l" rtl="0" fontAlgn="base">
        <a:lnSpc>
          <a:spcPct val="90000"/>
        </a:lnSpc>
        <a:spcBef>
          <a:spcPct val="0"/>
        </a:spcBef>
        <a:spcAft>
          <a:spcPct val="0"/>
        </a:spcAft>
        <a:defRPr sz="3600" b="1">
          <a:solidFill>
            <a:schemeClr val="tx2"/>
          </a:solidFill>
          <a:latin typeface="+mj-lt"/>
          <a:ea typeface="+mj-ea"/>
          <a:cs typeface="+mj-cs"/>
        </a:defRPr>
      </a:lvl1pPr>
      <a:lvl2pPr algn="l" rtl="0" fontAlgn="base">
        <a:lnSpc>
          <a:spcPct val="90000"/>
        </a:lnSpc>
        <a:spcBef>
          <a:spcPct val="0"/>
        </a:spcBef>
        <a:spcAft>
          <a:spcPct val="0"/>
        </a:spcAft>
        <a:defRPr sz="3600" b="1">
          <a:solidFill>
            <a:schemeClr val="tx2"/>
          </a:solidFill>
          <a:latin typeface="Arial" charset="0"/>
          <a:cs typeface="Arial" charset="0"/>
        </a:defRPr>
      </a:lvl2pPr>
      <a:lvl3pPr algn="l" rtl="0" fontAlgn="base">
        <a:lnSpc>
          <a:spcPct val="90000"/>
        </a:lnSpc>
        <a:spcBef>
          <a:spcPct val="0"/>
        </a:spcBef>
        <a:spcAft>
          <a:spcPct val="0"/>
        </a:spcAft>
        <a:defRPr sz="3600" b="1">
          <a:solidFill>
            <a:schemeClr val="tx2"/>
          </a:solidFill>
          <a:latin typeface="Arial" charset="0"/>
          <a:cs typeface="Arial" charset="0"/>
        </a:defRPr>
      </a:lvl3pPr>
      <a:lvl4pPr algn="l" rtl="0" fontAlgn="base">
        <a:lnSpc>
          <a:spcPct val="90000"/>
        </a:lnSpc>
        <a:spcBef>
          <a:spcPct val="0"/>
        </a:spcBef>
        <a:spcAft>
          <a:spcPct val="0"/>
        </a:spcAft>
        <a:defRPr sz="3600" b="1">
          <a:solidFill>
            <a:schemeClr val="tx2"/>
          </a:solidFill>
          <a:latin typeface="Arial" charset="0"/>
          <a:cs typeface="Arial" charset="0"/>
        </a:defRPr>
      </a:lvl4pPr>
      <a:lvl5pPr algn="l" rtl="0" fontAlgn="base">
        <a:lnSpc>
          <a:spcPct val="90000"/>
        </a:lnSpc>
        <a:spcBef>
          <a:spcPct val="0"/>
        </a:spcBef>
        <a:spcAft>
          <a:spcPct val="0"/>
        </a:spcAft>
        <a:defRPr sz="3600" b="1">
          <a:solidFill>
            <a:schemeClr val="tx2"/>
          </a:solidFill>
          <a:latin typeface="Arial" charset="0"/>
          <a:cs typeface="Arial" charset="0"/>
        </a:defRPr>
      </a:lvl5pPr>
      <a:lvl6pPr marL="457200" algn="l" rtl="0" fontAlgn="base">
        <a:lnSpc>
          <a:spcPct val="90000"/>
        </a:lnSpc>
        <a:spcBef>
          <a:spcPct val="0"/>
        </a:spcBef>
        <a:spcAft>
          <a:spcPct val="0"/>
        </a:spcAft>
        <a:defRPr sz="3600" b="1">
          <a:solidFill>
            <a:schemeClr val="tx2"/>
          </a:solidFill>
          <a:latin typeface="Arial" charset="0"/>
          <a:cs typeface="Arial" charset="0"/>
        </a:defRPr>
      </a:lvl6pPr>
      <a:lvl7pPr marL="914400" algn="l" rtl="0" fontAlgn="base">
        <a:lnSpc>
          <a:spcPct val="90000"/>
        </a:lnSpc>
        <a:spcBef>
          <a:spcPct val="0"/>
        </a:spcBef>
        <a:spcAft>
          <a:spcPct val="0"/>
        </a:spcAft>
        <a:defRPr sz="3600" b="1">
          <a:solidFill>
            <a:schemeClr val="tx2"/>
          </a:solidFill>
          <a:latin typeface="Arial" charset="0"/>
          <a:cs typeface="Arial" charset="0"/>
        </a:defRPr>
      </a:lvl7pPr>
      <a:lvl8pPr marL="1371600" algn="l" rtl="0" fontAlgn="base">
        <a:lnSpc>
          <a:spcPct val="90000"/>
        </a:lnSpc>
        <a:spcBef>
          <a:spcPct val="0"/>
        </a:spcBef>
        <a:spcAft>
          <a:spcPct val="0"/>
        </a:spcAft>
        <a:defRPr sz="3600" b="1">
          <a:solidFill>
            <a:schemeClr val="tx2"/>
          </a:solidFill>
          <a:latin typeface="Arial" charset="0"/>
          <a:cs typeface="Arial" charset="0"/>
        </a:defRPr>
      </a:lvl8pPr>
      <a:lvl9pPr marL="1828800" algn="l" rtl="0" fontAlgn="base">
        <a:lnSpc>
          <a:spcPct val="90000"/>
        </a:lnSpc>
        <a:spcBef>
          <a:spcPct val="0"/>
        </a:spcBef>
        <a:spcAft>
          <a:spcPct val="0"/>
        </a:spcAft>
        <a:defRPr sz="3600" b="1">
          <a:solidFill>
            <a:schemeClr val="tx2"/>
          </a:solidFill>
          <a:latin typeface="Arial" charset="0"/>
          <a:cs typeface="Arial" charset="0"/>
        </a:defRPr>
      </a:lvl9pPr>
    </p:titleStyle>
    <p:bodyStyle>
      <a:lvl1pPr marL="342900" indent="-342900" algn="l" rtl="0" fontAlgn="base">
        <a:spcBef>
          <a:spcPct val="20000"/>
        </a:spcBef>
        <a:spcAft>
          <a:spcPct val="0"/>
        </a:spcAft>
        <a:buClr>
          <a:schemeClr val="tx1"/>
        </a:buClr>
        <a:buSzPct val="75000"/>
        <a:buFont typeface="Wingdings" pitchFamily="2" charset="2"/>
        <a:buChar char="l"/>
        <a:defRPr sz="2800">
          <a:solidFill>
            <a:schemeClr val="tx1"/>
          </a:solidFill>
          <a:latin typeface="+mn-lt"/>
          <a:ea typeface="+mn-ea"/>
          <a:cs typeface="+mn-cs"/>
        </a:defRPr>
      </a:lvl1pPr>
      <a:lvl2pPr marL="742950" indent="-285750" algn="l" rtl="0" fontAlgn="base">
        <a:spcBef>
          <a:spcPct val="20000"/>
        </a:spcBef>
        <a:spcAft>
          <a:spcPct val="0"/>
        </a:spcAft>
        <a:buClr>
          <a:schemeClr val="tx1"/>
        </a:buClr>
        <a:buSzPct val="75000"/>
        <a:buChar char="–"/>
        <a:defRPr sz="2400">
          <a:solidFill>
            <a:schemeClr val="tx1"/>
          </a:solidFill>
          <a:latin typeface="+mn-lt"/>
          <a:cs typeface="+mn-cs"/>
        </a:defRPr>
      </a:lvl2pPr>
      <a:lvl3pPr marL="1143000" indent="-228600" algn="l" rtl="0" fontAlgn="base">
        <a:spcBef>
          <a:spcPct val="20000"/>
        </a:spcBef>
        <a:spcAft>
          <a:spcPct val="0"/>
        </a:spcAft>
        <a:buClr>
          <a:schemeClr val="tx1"/>
        </a:buClr>
        <a:buSzPct val="75000"/>
        <a:buFont typeface="Wingdings" pitchFamily="2" charset="2"/>
        <a:buChar char="l"/>
        <a:defRPr sz="2000">
          <a:solidFill>
            <a:schemeClr val="tx1"/>
          </a:solidFill>
          <a:latin typeface="+mn-lt"/>
          <a:cs typeface="+mn-cs"/>
        </a:defRPr>
      </a:lvl3pPr>
      <a:lvl4pPr marL="1600200" indent="-228600" algn="l" rtl="0" fontAlgn="base">
        <a:spcBef>
          <a:spcPct val="20000"/>
        </a:spcBef>
        <a:spcAft>
          <a:spcPct val="0"/>
        </a:spcAft>
        <a:buClr>
          <a:schemeClr val="tx1"/>
        </a:buClr>
        <a:buSzPct val="80000"/>
        <a:buChar char="–"/>
        <a:defRPr>
          <a:solidFill>
            <a:schemeClr val="tx1"/>
          </a:solidFill>
          <a:latin typeface="+mn-lt"/>
          <a:cs typeface="+mn-cs"/>
        </a:defRPr>
      </a:lvl4pPr>
      <a:lvl5pPr marL="2057400" indent="-228600" algn="l" rtl="0" fontAlgn="base">
        <a:spcBef>
          <a:spcPct val="20000"/>
        </a:spcBef>
        <a:spcAft>
          <a:spcPct val="0"/>
        </a:spcAft>
        <a:buClr>
          <a:schemeClr val="tx1"/>
        </a:buClr>
        <a:buSzPct val="65000"/>
        <a:buFont typeface="Wingdings" pitchFamily="2" charset="2"/>
        <a:buChar char="l"/>
        <a:defRPr>
          <a:solidFill>
            <a:schemeClr val="tx1"/>
          </a:solidFill>
          <a:latin typeface="+mn-lt"/>
          <a:cs typeface="+mn-cs"/>
        </a:defRPr>
      </a:lvl5pPr>
      <a:lvl6pPr marL="2514600" indent="-228600" algn="l" rtl="0" fontAlgn="base">
        <a:spcBef>
          <a:spcPct val="20000"/>
        </a:spcBef>
        <a:spcAft>
          <a:spcPct val="0"/>
        </a:spcAft>
        <a:buClr>
          <a:schemeClr val="tx1"/>
        </a:buClr>
        <a:buSzPct val="65000"/>
        <a:buFont typeface="Wingdings" pitchFamily="2" charset="2"/>
        <a:buChar char="l"/>
        <a:defRPr>
          <a:solidFill>
            <a:schemeClr val="tx1"/>
          </a:solidFill>
          <a:latin typeface="+mn-lt"/>
          <a:cs typeface="+mn-cs"/>
        </a:defRPr>
      </a:lvl6pPr>
      <a:lvl7pPr marL="2971800" indent="-228600" algn="l" rtl="0" fontAlgn="base">
        <a:spcBef>
          <a:spcPct val="20000"/>
        </a:spcBef>
        <a:spcAft>
          <a:spcPct val="0"/>
        </a:spcAft>
        <a:buClr>
          <a:schemeClr val="tx1"/>
        </a:buClr>
        <a:buSzPct val="65000"/>
        <a:buFont typeface="Wingdings" pitchFamily="2" charset="2"/>
        <a:buChar char="l"/>
        <a:defRPr>
          <a:solidFill>
            <a:schemeClr val="tx1"/>
          </a:solidFill>
          <a:latin typeface="+mn-lt"/>
          <a:cs typeface="+mn-cs"/>
        </a:defRPr>
      </a:lvl7pPr>
      <a:lvl8pPr marL="3429000" indent="-228600" algn="l" rtl="0" fontAlgn="base">
        <a:spcBef>
          <a:spcPct val="20000"/>
        </a:spcBef>
        <a:spcAft>
          <a:spcPct val="0"/>
        </a:spcAft>
        <a:buClr>
          <a:schemeClr val="tx1"/>
        </a:buClr>
        <a:buSzPct val="65000"/>
        <a:buFont typeface="Wingdings" pitchFamily="2" charset="2"/>
        <a:buChar char="l"/>
        <a:defRPr>
          <a:solidFill>
            <a:schemeClr val="tx1"/>
          </a:solidFill>
          <a:latin typeface="+mn-lt"/>
          <a:cs typeface="+mn-cs"/>
        </a:defRPr>
      </a:lvl8pPr>
      <a:lvl9pPr marL="3886200" indent="-228600" algn="l" rtl="0" fontAlgn="base">
        <a:spcBef>
          <a:spcPct val="20000"/>
        </a:spcBef>
        <a:spcAft>
          <a:spcPct val="0"/>
        </a:spcAft>
        <a:buClr>
          <a:schemeClr val="tx1"/>
        </a:buClr>
        <a:buSzPct val="65000"/>
        <a:buFont typeface="Wingdings" pitchFamily="2" charset="2"/>
        <a:buChar char="l"/>
        <a:defRPr>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0.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1.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63.xml"/><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64.xml"/><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6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rtlCol="0">
            <a:normAutofit/>
          </a:bodyPr>
          <a:lstStyle/>
          <a:p>
            <a:pPr fontAlgn="auto">
              <a:spcAft>
                <a:spcPts val="0"/>
              </a:spcAft>
              <a:defRPr/>
            </a:pPr>
            <a:r>
              <a:rPr lang="en-IE" dirty="0" smtClean="0"/>
              <a:t>People: Cognitive </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6673" name="Title 1"/>
          <p:cNvSpPr>
            <a:spLocks noGrp="1"/>
          </p:cNvSpPr>
          <p:nvPr>
            <p:ph type="ctrTitle"/>
          </p:nvPr>
        </p:nvSpPr>
        <p:spPr>
          <a:xfrm>
            <a:off x="4572000" y="2420888"/>
            <a:ext cx="3733800" cy="990600"/>
          </a:xfrm>
        </p:spPr>
        <p:txBody>
          <a:bodyPr/>
          <a:lstStyle/>
          <a:p>
            <a:pPr eaLnBrk="1" hangingPunct="1"/>
            <a:r>
              <a:rPr lang="en-IE" dirty="0" smtClean="0"/>
              <a:t>Attention</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Title 1"/>
          <p:cNvSpPr>
            <a:spLocks noGrp="1"/>
          </p:cNvSpPr>
          <p:nvPr>
            <p:ph type="title"/>
          </p:nvPr>
        </p:nvSpPr>
        <p:spPr/>
        <p:txBody>
          <a:bodyPr/>
          <a:lstStyle/>
          <a:p>
            <a:pPr eaLnBrk="1" hangingPunct="1"/>
            <a:r>
              <a:rPr lang="en-IE" dirty="0" smtClean="0"/>
              <a:t>People in Design</a:t>
            </a:r>
          </a:p>
        </p:txBody>
      </p:sp>
      <p:sp>
        <p:nvSpPr>
          <p:cNvPr id="40962" name="Content Placeholder 2"/>
          <p:cNvSpPr>
            <a:spLocks noGrp="1"/>
          </p:cNvSpPr>
          <p:nvPr>
            <p:ph idx="1"/>
          </p:nvPr>
        </p:nvSpPr>
        <p:spPr/>
        <p:txBody>
          <a:bodyPr/>
          <a:lstStyle/>
          <a:p>
            <a:pPr eaLnBrk="1" hangingPunct="1"/>
            <a:r>
              <a:rPr lang="en-IE" dirty="0" smtClean="0"/>
              <a:t>Attention Is regulated by short term memory</a:t>
            </a:r>
          </a:p>
          <a:p>
            <a:pPr eaLnBrk="1" hangingPunct="1"/>
            <a:r>
              <a:rPr lang="en-IE" dirty="0" smtClean="0"/>
              <a:t>It is a mental system that enables us to focus on some information while ignoring other information</a:t>
            </a:r>
          </a:p>
          <a:p>
            <a:pPr eaLnBrk="1" hangingPunct="1"/>
            <a:r>
              <a:rPr lang="en-IE" dirty="0" smtClean="0"/>
              <a:t>Concentration is the ability to focus on the task at hand while ignoring distractions</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Title 1"/>
          <p:cNvSpPr>
            <a:spLocks noGrp="1"/>
          </p:cNvSpPr>
          <p:nvPr>
            <p:ph type="title"/>
          </p:nvPr>
        </p:nvSpPr>
        <p:spPr/>
        <p:txBody>
          <a:bodyPr/>
          <a:lstStyle/>
          <a:p>
            <a:pPr eaLnBrk="1" hangingPunct="1"/>
            <a:r>
              <a:rPr lang="en-IE" dirty="0" smtClean="0"/>
              <a:t>People in Design</a:t>
            </a:r>
          </a:p>
        </p:txBody>
      </p:sp>
      <p:sp>
        <p:nvSpPr>
          <p:cNvPr id="40962" name="Content Placeholder 2"/>
          <p:cNvSpPr>
            <a:spLocks noGrp="1"/>
          </p:cNvSpPr>
          <p:nvPr>
            <p:ph idx="1"/>
          </p:nvPr>
        </p:nvSpPr>
        <p:spPr/>
        <p:txBody>
          <a:bodyPr/>
          <a:lstStyle/>
          <a:p>
            <a:pPr eaLnBrk="1" hangingPunct="1">
              <a:spcBef>
                <a:spcPct val="0"/>
              </a:spcBef>
            </a:pPr>
            <a:r>
              <a:rPr lang="en-US" dirty="0" smtClean="0"/>
              <a:t>Learning to drive (or ride a bike) is a perfect example of a new element of learning becoming </a:t>
            </a:r>
            <a:r>
              <a:rPr lang="en-US" dirty="0" err="1" smtClean="0"/>
              <a:t>automaticy</a:t>
            </a:r>
            <a:r>
              <a:rPr lang="en-US" dirty="0" smtClean="0"/>
              <a:t> (moving into ‘automaticity’ so we never need to think about all the multiple tasks involved. </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Title 1"/>
          <p:cNvSpPr>
            <a:spLocks noGrp="1"/>
          </p:cNvSpPr>
          <p:nvPr>
            <p:ph type="title"/>
          </p:nvPr>
        </p:nvSpPr>
        <p:spPr/>
        <p:txBody>
          <a:bodyPr/>
          <a:lstStyle/>
          <a:p>
            <a:pPr eaLnBrk="1" hangingPunct="1"/>
            <a:r>
              <a:rPr lang="en-IE" dirty="0" smtClean="0"/>
              <a:t>People in Design</a:t>
            </a:r>
          </a:p>
        </p:txBody>
      </p:sp>
      <p:sp>
        <p:nvSpPr>
          <p:cNvPr id="40962" name="Content Placeholder 2"/>
          <p:cNvSpPr>
            <a:spLocks noGrp="1"/>
          </p:cNvSpPr>
          <p:nvPr>
            <p:ph idx="1"/>
          </p:nvPr>
        </p:nvSpPr>
        <p:spPr/>
        <p:txBody>
          <a:bodyPr/>
          <a:lstStyle/>
          <a:p>
            <a:pPr eaLnBrk="1" hangingPunct="1">
              <a:spcBef>
                <a:spcPct val="0"/>
              </a:spcBef>
            </a:pPr>
            <a:r>
              <a:rPr lang="en-US" dirty="0" smtClean="0"/>
              <a:t>This process takes different amounts of time  for everyone. You are not comparing like with like. This  is why it is hard for some people to pass their tests. Some people (those with Dyspraxia)  may  NEVER pass driving tests because they just cant manage their  attention resources on the many  tasks required simultaneously.</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Title 1"/>
          <p:cNvSpPr>
            <a:spLocks noGrp="1"/>
          </p:cNvSpPr>
          <p:nvPr>
            <p:ph type="title"/>
          </p:nvPr>
        </p:nvSpPr>
        <p:spPr/>
        <p:txBody>
          <a:bodyPr/>
          <a:lstStyle/>
          <a:p>
            <a:pPr eaLnBrk="1" hangingPunct="1"/>
            <a:r>
              <a:rPr lang="en-IE" dirty="0" smtClean="0"/>
              <a:t>People in Design</a:t>
            </a:r>
          </a:p>
        </p:txBody>
      </p:sp>
      <p:sp>
        <p:nvSpPr>
          <p:cNvPr id="40962" name="Content Placeholder 2"/>
          <p:cNvSpPr>
            <a:spLocks noGrp="1"/>
          </p:cNvSpPr>
          <p:nvPr>
            <p:ph idx="1"/>
          </p:nvPr>
        </p:nvSpPr>
        <p:spPr/>
        <p:txBody>
          <a:bodyPr/>
          <a:lstStyle/>
          <a:p>
            <a:pPr eaLnBrk="1" hangingPunct="1">
              <a:spcBef>
                <a:spcPct val="0"/>
              </a:spcBef>
            </a:pPr>
            <a:r>
              <a:rPr lang="en-US" dirty="0" smtClean="0"/>
              <a:t>Two kinds of attention:</a:t>
            </a:r>
          </a:p>
          <a:p>
            <a:pPr eaLnBrk="1" hangingPunct="1">
              <a:spcBef>
                <a:spcPct val="0"/>
              </a:spcBef>
            </a:pPr>
            <a:endParaRPr lang="en-US" dirty="0" smtClean="0"/>
          </a:p>
          <a:p>
            <a:pPr lvl="1" eaLnBrk="1" hangingPunct="1">
              <a:spcBef>
                <a:spcPct val="0"/>
              </a:spcBef>
            </a:pPr>
            <a:r>
              <a:rPr lang="en-US" dirty="0" smtClean="0"/>
              <a:t>Passive Attention - </a:t>
            </a:r>
            <a:r>
              <a:rPr lang="en-US" dirty="0" smtClean="0">
                <a:latin typeface="Tahoma" pitchFamily="-123" charset="0"/>
              </a:rPr>
              <a:t>controlled by external stimuli (e.g. loud noise)</a:t>
            </a:r>
          </a:p>
          <a:p>
            <a:pPr lvl="1" eaLnBrk="1" hangingPunct="1">
              <a:spcBef>
                <a:spcPct val="0"/>
              </a:spcBef>
            </a:pPr>
            <a:endParaRPr lang="en-US" dirty="0" smtClean="0"/>
          </a:p>
          <a:p>
            <a:pPr lvl="1" eaLnBrk="1" hangingPunct="1">
              <a:spcBef>
                <a:spcPct val="0"/>
              </a:spcBef>
            </a:pPr>
            <a:r>
              <a:rPr lang="en-US" dirty="0" smtClean="0"/>
              <a:t>Active Attention - </a:t>
            </a:r>
            <a:r>
              <a:rPr lang="en-US" dirty="0" smtClean="0">
                <a:latin typeface="Tahoma" pitchFamily="-123" charset="0"/>
              </a:rPr>
              <a:t>controlled by the individual’s goals (e.g. TV)</a:t>
            </a:r>
            <a:endParaRPr lang="en-US" dirty="0" smtClean="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Title 1"/>
          <p:cNvSpPr>
            <a:spLocks noGrp="1"/>
          </p:cNvSpPr>
          <p:nvPr>
            <p:ph type="title"/>
          </p:nvPr>
        </p:nvSpPr>
        <p:spPr/>
        <p:txBody>
          <a:bodyPr/>
          <a:lstStyle/>
          <a:p>
            <a:pPr eaLnBrk="1" hangingPunct="1"/>
            <a:r>
              <a:rPr lang="en-IE" dirty="0" smtClean="0"/>
              <a:t>People in Design</a:t>
            </a:r>
          </a:p>
        </p:txBody>
      </p:sp>
      <p:sp>
        <p:nvSpPr>
          <p:cNvPr id="6" name="Content Placeholder 5"/>
          <p:cNvSpPr>
            <a:spLocks noGrp="1"/>
          </p:cNvSpPr>
          <p:nvPr>
            <p:ph idx="1"/>
          </p:nvPr>
        </p:nvSpPr>
        <p:spPr>
          <a:xfrm>
            <a:off x="838200" y="836712"/>
            <a:ext cx="7693025" cy="3724275"/>
          </a:xfrm>
        </p:spPr>
        <p:txBody>
          <a:bodyPr/>
          <a:lstStyle/>
          <a:p>
            <a:r>
              <a:rPr lang="en-IE" sz="2400" dirty="0" smtClean="0"/>
              <a:t>Speak aloud the colour of each word:</a:t>
            </a:r>
            <a:endParaRPr lang="en-IE" sz="2400" dirty="0"/>
          </a:p>
        </p:txBody>
      </p:sp>
      <p:sp>
        <p:nvSpPr>
          <p:cNvPr id="5" name="Rectangle 4"/>
          <p:cNvSpPr/>
          <p:nvPr/>
        </p:nvSpPr>
        <p:spPr bwMode="auto">
          <a:xfrm>
            <a:off x="1187624" y="2060848"/>
            <a:ext cx="3528392" cy="3960440"/>
          </a:xfrm>
          <a:prstGeom prst="rect">
            <a:avLst/>
          </a:prstGeom>
          <a:solidFill>
            <a:schemeClr val="tx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IE" sz="2800" b="1" i="0" u="none" strike="noStrike" cap="none" normalizeH="0" baseline="0" dirty="0" smtClean="0">
                <a:ln>
                  <a:noFill/>
                </a:ln>
                <a:solidFill>
                  <a:srgbClr val="FFFF00"/>
                </a:solidFill>
                <a:effectLst/>
                <a:latin typeface="Arial" pitchFamily="-1" charset="0"/>
                <a:ea typeface="ＭＳ Ｐゴシック" pitchFamily="-1" charset="-128"/>
                <a:cs typeface="ＭＳ Ｐゴシック" pitchFamily="-1" charset="-128"/>
              </a:rPr>
              <a:t>YELLOW</a:t>
            </a:r>
          </a:p>
          <a:p>
            <a:pPr marL="0" marR="0" indent="0" algn="ctr" defTabSz="914400" rtl="0" eaLnBrk="0" fontAlgn="base" latinLnBrk="0" hangingPunct="0">
              <a:lnSpc>
                <a:spcPct val="100000"/>
              </a:lnSpc>
              <a:spcBef>
                <a:spcPct val="0"/>
              </a:spcBef>
              <a:spcAft>
                <a:spcPct val="0"/>
              </a:spcAft>
              <a:buClrTx/>
              <a:buSzTx/>
              <a:buFontTx/>
              <a:buNone/>
              <a:tabLst/>
            </a:pPr>
            <a:r>
              <a:rPr lang="en-IE" sz="2800" b="1" dirty="0" smtClean="0">
                <a:solidFill>
                  <a:srgbClr val="FF0000"/>
                </a:solidFill>
                <a:latin typeface="Arial" pitchFamily="-1" charset="0"/>
                <a:ea typeface="ＭＳ Ｐゴシック" pitchFamily="-1" charset="-128"/>
                <a:cs typeface="ＭＳ Ｐゴシック" pitchFamily="-1" charset="-128"/>
              </a:rPr>
              <a:t>RED</a:t>
            </a:r>
          </a:p>
          <a:p>
            <a:pPr marL="0" marR="0" indent="0" algn="ctr" defTabSz="914400" rtl="0" eaLnBrk="0" fontAlgn="base" latinLnBrk="0" hangingPunct="0">
              <a:lnSpc>
                <a:spcPct val="100000"/>
              </a:lnSpc>
              <a:spcBef>
                <a:spcPct val="0"/>
              </a:spcBef>
              <a:spcAft>
                <a:spcPct val="0"/>
              </a:spcAft>
              <a:buClrTx/>
              <a:buSzTx/>
              <a:buFontTx/>
              <a:buNone/>
              <a:tabLst/>
            </a:pPr>
            <a:r>
              <a:rPr kumimoji="0" lang="en-IE" sz="2800" b="1" i="0" u="none" strike="noStrike" cap="none" normalizeH="0" baseline="0" dirty="0" smtClean="0">
                <a:ln>
                  <a:noFill/>
                </a:ln>
                <a:solidFill>
                  <a:srgbClr val="00B050"/>
                </a:solidFill>
                <a:effectLst/>
                <a:latin typeface="Arial" pitchFamily="-1" charset="0"/>
                <a:ea typeface="ＭＳ Ｐゴシック" pitchFamily="-1" charset="-128"/>
                <a:cs typeface="ＭＳ Ｐゴシック" pitchFamily="-1" charset="-128"/>
              </a:rPr>
              <a:t>GREEN</a:t>
            </a:r>
          </a:p>
          <a:p>
            <a:pPr marL="0" marR="0" indent="0" algn="ctr" defTabSz="914400" rtl="0" eaLnBrk="0" fontAlgn="base" latinLnBrk="0" hangingPunct="0">
              <a:lnSpc>
                <a:spcPct val="100000"/>
              </a:lnSpc>
              <a:spcBef>
                <a:spcPct val="0"/>
              </a:spcBef>
              <a:spcAft>
                <a:spcPct val="0"/>
              </a:spcAft>
              <a:buClrTx/>
              <a:buSzTx/>
              <a:buFontTx/>
              <a:buNone/>
              <a:tabLst/>
            </a:pPr>
            <a:r>
              <a:rPr lang="en-IE" sz="2800" b="1" dirty="0" smtClean="0">
                <a:solidFill>
                  <a:srgbClr val="00B0F0"/>
                </a:solidFill>
                <a:latin typeface="Arial" pitchFamily="-1" charset="0"/>
                <a:ea typeface="ＭＳ Ｐゴシック" pitchFamily="-1" charset="-128"/>
                <a:cs typeface="ＭＳ Ｐゴシック" pitchFamily="-1" charset="-128"/>
              </a:rPr>
              <a:t>BLUE</a:t>
            </a:r>
          </a:p>
          <a:p>
            <a:pPr marL="0" marR="0" indent="0" algn="ctr" defTabSz="914400" rtl="0" eaLnBrk="0" fontAlgn="base" latinLnBrk="0" hangingPunct="0">
              <a:lnSpc>
                <a:spcPct val="100000"/>
              </a:lnSpc>
              <a:spcBef>
                <a:spcPct val="0"/>
              </a:spcBef>
              <a:spcAft>
                <a:spcPct val="0"/>
              </a:spcAft>
              <a:buClrTx/>
              <a:buSzTx/>
              <a:buFontTx/>
              <a:buNone/>
              <a:tabLst/>
            </a:pPr>
            <a:r>
              <a:rPr kumimoji="0" lang="en-IE" sz="2800" b="1" i="0" u="none" strike="noStrike" cap="none" normalizeH="0" baseline="0" dirty="0" smtClean="0">
                <a:ln>
                  <a:noFill/>
                </a:ln>
                <a:solidFill>
                  <a:schemeClr val="bg1"/>
                </a:solidFill>
                <a:effectLst/>
                <a:latin typeface="Arial" pitchFamily="-1" charset="0"/>
                <a:ea typeface="ＭＳ Ｐゴシック" pitchFamily="-1" charset="-128"/>
                <a:cs typeface="ＭＳ Ｐゴシック" pitchFamily="-1" charset="-128"/>
              </a:rPr>
              <a:t>WHITE</a:t>
            </a:r>
          </a:p>
          <a:p>
            <a:pPr algn="ctr" eaLnBrk="0" hangingPunct="0"/>
            <a:r>
              <a:rPr lang="en-IE" sz="2800" b="1" dirty="0" smtClean="0">
                <a:solidFill>
                  <a:srgbClr val="00B050"/>
                </a:solidFill>
                <a:latin typeface="Arial" pitchFamily="-1" charset="0"/>
                <a:ea typeface="ＭＳ Ｐゴシック" pitchFamily="-1" charset="-128"/>
                <a:cs typeface="ＭＳ Ｐゴシック" pitchFamily="-1" charset="-128"/>
              </a:rPr>
              <a:t>GREEN</a:t>
            </a:r>
          </a:p>
          <a:p>
            <a:pPr algn="ctr" eaLnBrk="0" hangingPunct="0"/>
            <a:r>
              <a:rPr lang="en-IE" sz="2800" b="1" dirty="0" smtClean="0">
                <a:solidFill>
                  <a:srgbClr val="FF0000"/>
                </a:solidFill>
                <a:latin typeface="Arial" pitchFamily="-1" charset="0"/>
                <a:ea typeface="ＭＳ Ｐゴシック" pitchFamily="-1" charset="-128"/>
                <a:cs typeface="ＭＳ Ｐゴシック" pitchFamily="-1" charset="-128"/>
              </a:rPr>
              <a:t>RED</a:t>
            </a:r>
          </a:p>
          <a:p>
            <a:pPr algn="ctr" eaLnBrk="0" hangingPunct="0"/>
            <a:r>
              <a:rPr lang="en-IE" sz="2800" b="1" dirty="0" smtClean="0">
                <a:solidFill>
                  <a:srgbClr val="FFFF00"/>
                </a:solidFill>
                <a:latin typeface="Arial" pitchFamily="-1" charset="0"/>
                <a:ea typeface="ＭＳ Ｐゴシック" pitchFamily="-1" charset="-128"/>
                <a:cs typeface="ＭＳ Ｐゴシック" pitchFamily="-1" charset="-128"/>
              </a:rPr>
              <a:t>YELLOW</a:t>
            </a:r>
          </a:p>
          <a:p>
            <a:pPr algn="ctr" eaLnBrk="0" hangingPunct="0"/>
            <a:r>
              <a:rPr lang="en-IE" sz="2800" b="1" dirty="0" smtClean="0">
                <a:solidFill>
                  <a:srgbClr val="00B0F0"/>
                </a:solidFill>
                <a:latin typeface="Arial" pitchFamily="-1" charset="0"/>
                <a:ea typeface="ＭＳ Ｐゴシック" pitchFamily="-1" charset="-128"/>
                <a:cs typeface="ＭＳ Ｐゴシック" pitchFamily="-1" charset="-128"/>
              </a:rPr>
              <a:t>BLUE</a:t>
            </a:r>
          </a:p>
          <a:p>
            <a:pPr marL="0" marR="0" indent="0" algn="ctr" defTabSz="914400" rtl="0" eaLnBrk="0" fontAlgn="base" latinLnBrk="0" hangingPunct="0">
              <a:lnSpc>
                <a:spcPct val="100000"/>
              </a:lnSpc>
              <a:spcBef>
                <a:spcPct val="0"/>
              </a:spcBef>
              <a:spcAft>
                <a:spcPct val="0"/>
              </a:spcAft>
              <a:buClrTx/>
              <a:buSzTx/>
              <a:buFontTx/>
              <a:buNone/>
              <a:tabLst/>
            </a:pPr>
            <a:endParaRPr kumimoji="0" lang="en-IE" sz="3200" b="1" i="0" u="none" strike="noStrike" cap="none" normalizeH="0" baseline="0" dirty="0">
              <a:ln>
                <a:noFill/>
              </a:ln>
              <a:solidFill>
                <a:schemeClr val="bg1"/>
              </a:solidFill>
              <a:effectLst/>
              <a:latin typeface="Arial" pitchFamily="-1" charset="0"/>
              <a:ea typeface="ＭＳ Ｐゴシック" pitchFamily="-1" charset="-128"/>
              <a:cs typeface="ＭＳ Ｐゴシック" pitchFamily="-1" charset="-128"/>
            </a:endParaRPr>
          </a:p>
        </p:txBody>
      </p:sp>
      <p:sp>
        <p:nvSpPr>
          <p:cNvPr id="7" name="Rectangle 6"/>
          <p:cNvSpPr/>
          <p:nvPr/>
        </p:nvSpPr>
        <p:spPr bwMode="auto">
          <a:xfrm>
            <a:off x="4716016" y="2060848"/>
            <a:ext cx="3528392" cy="3960440"/>
          </a:xfrm>
          <a:prstGeom prst="rect">
            <a:avLst/>
          </a:prstGeom>
          <a:solidFill>
            <a:schemeClr val="tx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eaLnBrk="0" hangingPunct="0"/>
            <a:r>
              <a:rPr lang="en-IE" sz="2800" b="1" dirty="0" smtClean="0">
                <a:solidFill>
                  <a:srgbClr val="00B050"/>
                </a:solidFill>
                <a:latin typeface="Arial" pitchFamily="-1" charset="0"/>
                <a:ea typeface="ＭＳ Ｐゴシック" pitchFamily="-1" charset="-128"/>
                <a:cs typeface="ＭＳ Ｐゴシック" pitchFamily="-1" charset="-128"/>
              </a:rPr>
              <a:t>GREEN</a:t>
            </a:r>
          </a:p>
          <a:p>
            <a:pPr algn="ctr" eaLnBrk="0" hangingPunct="0"/>
            <a:r>
              <a:rPr lang="en-IE" sz="2800" b="1" dirty="0" smtClean="0">
                <a:solidFill>
                  <a:srgbClr val="00B0F0"/>
                </a:solidFill>
                <a:latin typeface="Arial" pitchFamily="-1" charset="0"/>
                <a:ea typeface="ＭＳ Ｐゴシック" pitchFamily="-1" charset="-128"/>
                <a:cs typeface="ＭＳ Ｐゴシック" pitchFamily="-1" charset="-128"/>
              </a:rPr>
              <a:t>BLUE</a:t>
            </a:r>
            <a:endParaRPr lang="en-IE" sz="2800" b="1" dirty="0" smtClean="0">
              <a:solidFill>
                <a:srgbClr val="FF0000"/>
              </a:solidFill>
              <a:latin typeface="Arial" pitchFamily="-1" charset="0"/>
              <a:ea typeface="ＭＳ Ｐゴシック" pitchFamily="-1" charset="-128"/>
              <a:cs typeface="ＭＳ Ｐゴシック" pitchFamily="-1" charset="-128"/>
            </a:endParaRPr>
          </a:p>
          <a:p>
            <a:pPr algn="ctr" eaLnBrk="0" hangingPunct="0"/>
            <a:r>
              <a:rPr lang="en-IE" sz="2800" b="1" dirty="0" smtClean="0">
                <a:solidFill>
                  <a:srgbClr val="FF0000"/>
                </a:solidFill>
                <a:latin typeface="Arial" pitchFamily="-1" charset="0"/>
                <a:ea typeface="ＭＳ Ｐゴシック" pitchFamily="-1" charset="-128"/>
                <a:cs typeface="ＭＳ Ｐゴシック" pitchFamily="-1" charset="-128"/>
              </a:rPr>
              <a:t>RED</a:t>
            </a:r>
            <a:endParaRPr lang="en-IE" sz="2800" dirty="0" smtClean="0">
              <a:solidFill>
                <a:srgbClr val="00B050"/>
              </a:solidFill>
              <a:latin typeface="Arial" pitchFamily="-1" charset="0"/>
              <a:ea typeface="ＭＳ Ｐゴシック" pitchFamily="-1" charset="-128"/>
              <a:cs typeface="ＭＳ Ｐゴシック" pitchFamily="-1" charset="-128"/>
            </a:endParaRPr>
          </a:p>
          <a:p>
            <a:pPr marL="0" marR="0" indent="0" algn="ctr" defTabSz="914400" rtl="0" eaLnBrk="0" fontAlgn="base" latinLnBrk="0" hangingPunct="0">
              <a:lnSpc>
                <a:spcPct val="100000"/>
              </a:lnSpc>
              <a:spcBef>
                <a:spcPct val="0"/>
              </a:spcBef>
              <a:spcAft>
                <a:spcPct val="0"/>
              </a:spcAft>
              <a:buClrTx/>
              <a:buSzTx/>
              <a:buFontTx/>
              <a:buNone/>
              <a:tabLst/>
            </a:pPr>
            <a:r>
              <a:rPr kumimoji="0" lang="en-IE" sz="2800" b="1" i="0" u="none" strike="noStrike" cap="none" normalizeH="0" baseline="0" dirty="0" smtClean="0">
                <a:ln>
                  <a:noFill/>
                </a:ln>
                <a:solidFill>
                  <a:srgbClr val="FFFF00"/>
                </a:solidFill>
                <a:effectLst/>
                <a:latin typeface="Arial" pitchFamily="-1" charset="0"/>
                <a:ea typeface="ＭＳ Ｐゴシック" pitchFamily="-1" charset="-128"/>
                <a:cs typeface="ＭＳ Ｐゴシック" pitchFamily="-1" charset="-128"/>
              </a:rPr>
              <a:t>YELLOW</a:t>
            </a:r>
          </a:p>
          <a:p>
            <a:pPr marL="0" marR="0" indent="0" algn="ctr" defTabSz="914400" rtl="0" eaLnBrk="0" fontAlgn="base" latinLnBrk="0" hangingPunct="0">
              <a:lnSpc>
                <a:spcPct val="100000"/>
              </a:lnSpc>
              <a:spcBef>
                <a:spcPct val="0"/>
              </a:spcBef>
              <a:spcAft>
                <a:spcPct val="0"/>
              </a:spcAft>
              <a:buClrTx/>
              <a:buSzTx/>
              <a:buFontTx/>
              <a:buNone/>
              <a:tabLst/>
            </a:pPr>
            <a:r>
              <a:rPr kumimoji="0" lang="en-IE" sz="2800" b="1" i="0" u="none" strike="noStrike" cap="none" normalizeH="0" baseline="0" dirty="0" smtClean="0">
                <a:ln>
                  <a:noFill/>
                </a:ln>
                <a:solidFill>
                  <a:schemeClr val="bg1"/>
                </a:solidFill>
                <a:effectLst/>
                <a:latin typeface="Arial" pitchFamily="-1" charset="0"/>
                <a:ea typeface="ＭＳ Ｐゴシック" pitchFamily="-1" charset="-128"/>
                <a:cs typeface="ＭＳ Ｐゴシック" pitchFamily="-1" charset="-128"/>
              </a:rPr>
              <a:t>WHITE</a:t>
            </a:r>
          </a:p>
          <a:p>
            <a:pPr algn="ctr" eaLnBrk="0" hangingPunct="0"/>
            <a:r>
              <a:rPr lang="en-IE" sz="2800" b="1" dirty="0" smtClean="0">
                <a:solidFill>
                  <a:srgbClr val="FFFF00"/>
                </a:solidFill>
                <a:latin typeface="Arial" pitchFamily="-1" charset="0"/>
                <a:ea typeface="ＭＳ Ｐゴシック" pitchFamily="-1" charset="-128"/>
                <a:cs typeface="ＭＳ Ｐゴシック" pitchFamily="-1" charset="-128"/>
              </a:rPr>
              <a:t>YELLOW</a:t>
            </a:r>
          </a:p>
          <a:p>
            <a:pPr algn="ctr" eaLnBrk="0" hangingPunct="0"/>
            <a:r>
              <a:rPr lang="en-IE" sz="2800" b="1" dirty="0" smtClean="0">
                <a:solidFill>
                  <a:srgbClr val="00B050"/>
                </a:solidFill>
                <a:latin typeface="Arial" pitchFamily="-1" charset="0"/>
                <a:ea typeface="ＭＳ Ｐゴシック" pitchFamily="-1" charset="-128"/>
                <a:cs typeface="ＭＳ Ｐゴシック" pitchFamily="-1" charset="-128"/>
              </a:rPr>
              <a:t>GREEN</a:t>
            </a:r>
          </a:p>
          <a:p>
            <a:pPr algn="ctr" eaLnBrk="0" hangingPunct="0"/>
            <a:r>
              <a:rPr lang="en-IE" sz="2800" b="1" dirty="0" smtClean="0">
                <a:solidFill>
                  <a:srgbClr val="FF0000"/>
                </a:solidFill>
                <a:latin typeface="Arial" pitchFamily="-1" charset="0"/>
                <a:ea typeface="ＭＳ Ｐゴシック" pitchFamily="-1" charset="-128"/>
                <a:cs typeface="ＭＳ Ｐゴシック" pitchFamily="-1" charset="-128"/>
              </a:rPr>
              <a:t>RED</a:t>
            </a:r>
          </a:p>
          <a:p>
            <a:pPr algn="ctr" eaLnBrk="0" hangingPunct="0"/>
            <a:r>
              <a:rPr lang="en-IE" sz="2800" b="1" dirty="0" smtClean="0">
                <a:solidFill>
                  <a:srgbClr val="00B0F0"/>
                </a:solidFill>
                <a:latin typeface="Arial" pitchFamily="-1" charset="0"/>
                <a:ea typeface="ＭＳ Ｐゴシック" pitchFamily="-1" charset="-128"/>
                <a:cs typeface="ＭＳ Ｐゴシック" pitchFamily="-1" charset="-128"/>
              </a:rPr>
              <a:t>BLUE</a:t>
            </a:r>
          </a:p>
          <a:p>
            <a:pPr marL="0" marR="0" indent="0" algn="ctr" defTabSz="914400" rtl="0" eaLnBrk="0" fontAlgn="base" latinLnBrk="0" hangingPunct="0">
              <a:lnSpc>
                <a:spcPct val="100000"/>
              </a:lnSpc>
              <a:spcBef>
                <a:spcPct val="0"/>
              </a:spcBef>
              <a:spcAft>
                <a:spcPct val="0"/>
              </a:spcAft>
              <a:buClrTx/>
              <a:buSzTx/>
              <a:buFontTx/>
              <a:buNone/>
              <a:tabLst/>
            </a:pPr>
            <a:endParaRPr kumimoji="0" lang="en-IE" sz="3200" b="1" i="0" u="none" strike="noStrike" cap="none" normalizeH="0" baseline="0" dirty="0">
              <a:ln>
                <a:noFill/>
              </a:ln>
              <a:solidFill>
                <a:schemeClr val="bg1"/>
              </a:solidFill>
              <a:effectLst/>
              <a:latin typeface="Arial" pitchFamily="-1" charset="0"/>
              <a:ea typeface="ＭＳ Ｐゴシック" pitchFamily="-1" charset="-128"/>
              <a:cs typeface="ＭＳ Ｐゴシック" pitchFamily="-1" charset="-128"/>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Title 1"/>
          <p:cNvSpPr>
            <a:spLocks noGrp="1"/>
          </p:cNvSpPr>
          <p:nvPr>
            <p:ph type="title"/>
          </p:nvPr>
        </p:nvSpPr>
        <p:spPr/>
        <p:txBody>
          <a:bodyPr/>
          <a:lstStyle/>
          <a:p>
            <a:pPr eaLnBrk="1" hangingPunct="1"/>
            <a:r>
              <a:rPr lang="en-IE" dirty="0" smtClean="0"/>
              <a:t>People in Design</a:t>
            </a:r>
          </a:p>
        </p:txBody>
      </p:sp>
      <p:sp>
        <p:nvSpPr>
          <p:cNvPr id="5" name="Rectangle 4"/>
          <p:cNvSpPr/>
          <p:nvPr/>
        </p:nvSpPr>
        <p:spPr bwMode="auto">
          <a:xfrm>
            <a:off x="1187624" y="2060848"/>
            <a:ext cx="3528392" cy="3960440"/>
          </a:xfrm>
          <a:prstGeom prst="rect">
            <a:avLst/>
          </a:prstGeom>
          <a:solidFill>
            <a:schemeClr val="tx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IE" sz="2800" b="1" i="0" u="none" strike="noStrike" cap="none" normalizeH="0" baseline="0" dirty="0" smtClean="0">
                <a:ln>
                  <a:noFill/>
                </a:ln>
                <a:solidFill>
                  <a:srgbClr val="FFFF00"/>
                </a:solidFill>
                <a:effectLst/>
                <a:latin typeface="Arial" pitchFamily="-1" charset="0"/>
                <a:ea typeface="ＭＳ Ｐゴシック" pitchFamily="-1" charset="-128"/>
                <a:cs typeface="ＭＳ Ｐゴシック" pitchFamily="-1" charset="-128"/>
              </a:rPr>
              <a:t>GREEN</a:t>
            </a:r>
          </a:p>
          <a:p>
            <a:pPr marL="0" marR="0" indent="0" algn="ctr" defTabSz="914400" rtl="0" eaLnBrk="0" fontAlgn="base" latinLnBrk="0" hangingPunct="0">
              <a:lnSpc>
                <a:spcPct val="100000"/>
              </a:lnSpc>
              <a:spcBef>
                <a:spcPct val="0"/>
              </a:spcBef>
              <a:spcAft>
                <a:spcPct val="0"/>
              </a:spcAft>
              <a:buClrTx/>
              <a:buSzTx/>
              <a:buFontTx/>
              <a:buNone/>
              <a:tabLst/>
            </a:pPr>
            <a:r>
              <a:rPr lang="en-IE" sz="2800" b="1" dirty="0" smtClean="0">
                <a:solidFill>
                  <a:srgbClr val="FF0000"/>
                </a:solidFill>
                <a:latin typeface="Arial" pitchFamily="-1" charset="0"/>
                <a:ea typeface="ＭＳ Ｐゴシック" pitchFamily="-1" charset="-128"/>
                <a:cs typeface="ＭＳ Ｐゴシック" pitchFamily="-1" charset="-128"/>
              </a:rPr>
              <a:t>YELLOW</a:t>
            </a:r>
          </a:p>
          <a:p>
            <a:pPr marL="0" marR="0" indent="0" algn="ctr" defTabSz="914400" rtl="0" eaLnBrk="0" fontAlgn="base" latinLnBrk="0" hangingPunct="0">
              <a:lnSpc>
                <a:spcPct val="100000"/>
              </a:lnSpc>
              <a:spcBef>
                <a:spcPct val="0"/>
              </a:spcBef>
              <a:spcAft>
                <a:spcPct val="0"/>
              </a:spcAft>
              <a:buClrTx/>
              <a:buSzTx/>
              <a:buFontTx/>
              <a:buNone/>
              <a:tabLst/>
            </a:pPr>
            <a:r>
              <a:rPr kumimoji="0" lang="en-IE" sz="2800" b="1" i="0" u="none" strike="noStrike" cap="none" normalizeH="0" baseline="0" dirty="0" smtClean="0">
                <a:ln>
                  <a:noFill/>
                </a:ln>
                <a:solidFill>
                  <a:srgbClr val="00B050"/>
                </a:solidFill>
                <a:effectLst/>
                <a:latin typeface="Arial" pitchFamily="-1" charset="0"/>
                <a:ea typeface="ＭＳ Ｐゴシック" pitchFamily="-1" charset="-128"/>
                <a:cs typeface="ＭＳ Ｐゴシック" pitchFamily="-1" charset="-128"/>
              </a:rPr>
              <a:t>RED</a:t>
            </a:r>
          </a:p>
          <a:p>
            <a:pPr marL="0" marR="0" indent="0" algn="ctr" defTabSz="914400" rtl="0" eaLnBrk="0" fontAlgn="base" latinLnBrk="0" hangingPunct="0">
              <a:lnSpc>
                <a:spcPct val="100000"/>
              </a:lnSpc>
              <a:spcBef>
                <a:spcPct val="0"/>
              </a:spcBef>
              <a:spcAft>
                <a:spcPct val="0"/>
              </a:spcAft>
              <a:buClrTx/>
              <a:buSzTx/>
              <a:buFontTx/>
              <a:buNone/>
              <a:tabLst/>
            </a:pPr>
            <a:r>
              <a:rPr lang="en-IE" sz="2800" b="1" dirty="0" smtClean="0">
                <a:solidFill>
                  <a:srgbClr val="00B0F0"/>
                </a:solidFill>
                <a:latin typeface="Arial" pitchFamily="-1" charset="0"/>
                <a:ea typeface="ＭＳ Ｐゴシック" pitchFamily="-1" charset="-128"/>
                <a:cs typeface="ＭＳ Ｐゴシック" pitchFamily="-1" charset="-128"/>
              </a:rPr>
              <a:t>PURPLE</a:t>
            </a:r>
          </a:p>
          <a:p>
            <a:pPr marL="0" marR="0" indent="0" algn="ctr" defTabSz="914400" rtl="0" eaLnBrk="0" fontAlgn="base" latinLnBrk="0" hangingPunct="0">
              <a:lnSpc>
                <a:spcPct val="100000"/>
              </a:lnSpc>
              <a:spcBef>
                <a:spcPct val="0"/>
              </a:spcBef>
              <a:spcAft>
                <a:spcPct val="0"/>
              </a:spcAft>
              <a:buClrTx/>
              <a:buSzTx/>
              <a:buFontTx/>
              <a:buNone/>
              <a:tabLst/>
            </a:pPr>
            <a:r>
              <a:rPr kumimoji="0" lang="en-IE" sz="2800" b="1" i="0" u="none" strike="noStrike" cap="none" normalizeH="0" baseline="0" dirty="0" smtClean="0">
                <a:ln>
                  <a:noFill/>
                </a:ln>
                <a:solidFill>
                  <a:schemeClr val="bg1"/>
                </a:solidFill>
                <a:effectLst/>
                <a:latin typeface="Arial" pitchFamily="-1" charset="0"/>
                <a:ea typeface="ＭＳ Ｐゴシック" pitchFamily="-1" charset="-128"/>
                <a:cs typeface="ＭＳ Ｐゴシック" pitchFamily="-1" charset="-128"/>
              </a:rPr>
              <a:t>WHITE</a:t>
            </a:r>
          </a:p>
          <a:p>
            <a:pPr algn="ctr" eaLnBrk="0" hangingPunct="0"/>
            <a:r>
              <a:rPr lang="en-IE" sz="2800" b="1" dirty="0" smtClean="0">
                <a:solidFill>
                  <a:srgbClr val="00B050"/>
                </a:solidFill>
                <a:latin typeface="Arial" pitchFamily="-1" charset="0"/>
                <a:ea typeface="ＭＳ Ｐゴシック" pitchFamily="-1" charset="-128"/>
                <a:cs typeface="ＭＳ Ｐゴシック" pitchFamily="-1" charset="-128"/>
              </a:rPr>
              <a:t>PINK</a:t>
            </a:r>
          </a:p>
          <a:p>
            <a:pPr algn="ctr" eaLnBrk="0" hangingPunct="0"/>
            <a:r>
              <a:rPr lang="en-IE" sz="2800" b="1" dirty="0" smtClean="0">
                <a:solidFill>
                  <a:srgbClr val="FF0000"/>
                </a:solidFill>
                <a:latin typeface="Arial" pitchFamily="-1" charset="0"/>
                <a:ea typeface="ＭＳ Ｐゴシック" pitchFamily="-1" charset="-128"/>
                <a:cs typeface="ＭＳ Ｐゴシック" pitchFamily="-1" charset="-128"/>
              </a:rPr>
              <a:t>BLACK</a:t>
            </a:r>
          </a:p>
          <a:p>
            <a:pPr algn="ctr" eaLnBrk="0" hangingPunct="0"/>
            <a:r>
              <a:rPr lang="en-IE" sz="2800" b="1" dirty="0" smtClean="0">
                <a:solidFill>
                  <a:srgbClr val="FFFF00"/>
                </a:solidFill>
                <a:latin typeface="Arial" pitchFamily="-1" charset="0"/>
                <a:ea typeface="ＭＳ Ｐゴシック" pitchFamily="-1" charset="-128"/>
                <a:cs typeface="ＭＳ Ｐゴシック" pitchFamily="-1" charset="-128"/>
              </a:rPr>
              <a:t>RED</a:t>
            </a:r>
          </a:p>
          <a:p>
            <a:pPr algn="ctr" eaLnBrk="0" hangingPunct="0"/>
            <a:r>
              <a:rPr lang="en-IE" sz="2800" b="1" dirty="0" smtClean="0">
                <a:solidFill>
                  <a:srgbClr val="00B0F0"/>
                </a:solidFill>
                <a:latin typeface="Arial" pitchFamily="-1" charset="0"/>
                <a:ea typeface="ＭＳ Ｐゴシック" pitchFamily="-1" charset="-128"/>
                <a:cs typeface="ＭＳ Ｐゴシック" pitchFamily="-1" charset="-128"/>
              </a:rPr>
              <a:t>YELLOW</a:t>
            </a:r>
          </a:p>
          <a:p>
            <a:pPr marL="0" marR="0" indent="0" algn="ctr" defTabSz="914400" rtl="0" eaLnBrk="0" fontAlgn="base" latinLnBrk="0" hangingPunct="0">
              <a:lnSpc>
                <a:spcPct val="100000"/>
              </a:lnSpc>
              <a:spcBef>
                <a:spcPct val="0"/>
              </a:spcBef>
              <a:spcAft>
                <a:spcPct val="0"/>
              </a:spcAft>
              <a:buClrTx/>
              <a:buSzTx/>
              <a:buFontTx/>
              <a:buNone/>
              <a:tabLst/>
            </a:pPr>
            <a:endParaRPr kumimoji="0" lang="en-IE" sz="3200" b="1" i="0" u="none" strike="noStrike" cap="none" normalizeH="0" baseline="0" dirty="0">
              <a:ln>
                <a:noFill/>
              </a:ln>
              <a:solidFill>
                <a:schemeClr val="bg1"/>
              </a:solidFill>
              <a:effectLst/>
              <a:latin typeface="Arial" pitchFamily="-1" charset="0"/>
              <a:ea typeface="ＭＳ Ｐゴシック" pitchFamily="-1" charset="-128"/>
              <a:cs typeface="ＭＳ Ｐゴシック" pitchFamily="-1" charset="-128"/>
            </a:endParaRPr>
          </a:p>
        </p:txBody>
      </p:sp>
      <p:sp>
        <p:nvSpPr>
          <p:cNvPr id="7" name="Content Placeholder 5"/>
          <p:cNvSpPr>
            <a:spLocks noGrp="1"/>
          </p:cNvSpPr>
          <p:nvPr>
            <p:ph idx="1"/>
          </p:nvPr>
        </p:nvSpPr>
        <p:spPr>
          <a:xfrm>
            <a:off x="838200" y="762744"/>
            <a:ext cx="7772400" cy="3962400"/>
          </a:xfrm>
        </p:spPr>
        <p:txBody>
          <a:bodyPr/>
          <a:lstStyle/>
          <a:p>
            <a:r>
              <a:rPr lang="en-IE" sz="2400" dirty="0" smtClean="0"/>
              <a:t>Now these words (say the colour now the word):</a:t>
            </a:r>
            <a:endParaRPr lang="en-IE" sz="2400" dirty="0"/>
          </a:p>
        </p:txBody>
      </p:sp>
      <p:sp>
        <p:nvSpPr>
          <p:cNvPr id="8" name="Rectangle 7"/>
          <p:cNvSpPr/>
          <p:nvPr/>
        </p:nvSpPr>
        <p:spPr bwMode="auto">
          <a:xfrm>
            <a:off x="4716016" y="2060848"/>
            <a:ext cx="3528392" cy="3960440"/>
          </a:xfrm>
          <a:prstGeom prst="rect">
            <a:avLst/>
          </a:prstGeom>
          <a:solidFill>
            <a:schemeClr val="tx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eaLnBrk="0" hangingPunct="0"/>
            <a:r>
              <a:rPr lang="en-IE" sz="2800" b="1" dirty="0" smtClean="0">
                <a:solidFill>
                  <a:srgbClr val="FF0000"/>
                </a:solidFill>
                <a:latin typeface="Arial" pitchFamily="-1" charset="0"/>
                <a:ea typeface="ＭＳ Ｐゴシック" pitchFamily="-1" charset="-128"/>
                <a:cs typeface="ＭＳ Ｐゴシック" pitchFamily="-1" charset="-128"/>
              </a:rPr>
              <a:t>BLACK</a:t>
            </a:r>
          </a:p>
          <a:p>
            <a:pPr algn="ctr" eaLnBrk="0" hangingPunct="0"/>
            <a:r>
              <a:rPr lang="en-IE" sz="2800" b="1" dirty="0" smtClean="0">
                <a:solidFill>
                  <a:schemeClr val="bg1"/>
                </a:solidFill>
                <a:latin typeface="Arial" pitchFamily="-1" charset="0"/>
                <a:ea typeface="ＭＳ Ｐゴシック" pitchFamily="-1" charset="-128"/>
                <a:cs typeface="ＭＳ Ｐゴシック" pitchFamily="-1" charset="-128"/>
              </a:rPr>
              <a:t>WHITE</a:t>
            </a:r>
          </a:p>
          <a:p>
            <a:pPr marL="0" marR="0" indent="0" algn="ctr" defTabSz="914400" rtl="0" eaLnBrk="0" fontAlgn="base" latinLnBrk="0" hangingPunct="0">
              <a:lnSpc>
                <a:spcPct val="100000"/>
              </a:lnSpc>
              <a:spcBef>
                <a:spcPct val="0"/>
              </a:spcBef>
              <a:spcAft>
                <a:spcPct val="0"/>
              </a:spcAft>
              <a:buClrTx/>
              <a:buSzTx/>
              <a:buFontTx/>
              <a:buNone/>
              <a:tabLst/>
            </a:pPr>
            <a:r>
              <a:rPr lang="en-IE" sz="2800" b="1" dirty="0" smtClean="0">
                <a:solidFill>
                  <a:srgbClr val="FF0000"/>
                </a:solidFill>
                <a:latin typeface="Arial" pitchFamily="-1" charset="0"/>
                <a:ea typeface="ＭＳ Ｐゴシック" pitchFamily="-1" charset="-128"/>
                <a:cs typeface="ＭＳ Ｐゴシック" pitchFamily="-1" charset="-128"/>
              </a:rPr>
              <a:t>YELLOW</a:t>
            </a:r>
          </a:p>
          <a:p>
            <a:pPr algn="ctr" eaLnBrk="0" hangingPunct="0"/>
            <a:r>
              <a:rPr lang="en-IE" sz="2800" b="1" dirty="0" smtClean="0">
                <a:solidFill>
                  <a:srgbClr val="00B050"/>
                </a:solidFill>
                <a:latin typeface="Arial" pitchFamily="-1" charset="0"/>
                <a:ea typeface="ＭＳ Ｐゴシック" pitchFamily="-1" charset="-128"/>
                <a:cs typeface="ＭＳ Ｐゴシック" pitchFamily="-1" charset="-128"/>
              </a:rPr>
              <a:t>RED</a:t>
            </a:r>
            <a:endParaRPr kumimoji="0" lang="en-IE" sz="2800" b="1" i="0" u="none" strike="noStrike" cap="none" normalizeH="0" baseline="0" dirty="0" smtClean="0">
              <a:ln>
                <a:noFill/>
              </a:ln>
              <a:solidFill>
                <a:schemeClr val="bg1"/>
              </a:solidFill>
              <a:effectLst/>
              <a:latin typeface="Arial" pitchFamily="-1" charset="0"/>
              <a:ea typeface="ＭＳ Ｐゴシック" pitchFamily="-1" charset="-128"/>
              <a:cs typeface="ＭＳ Ｐゴシック" pitchFamily="-1" charset="-128"/>
            </a:endParaRPr>
          </a:p>
          <a:p>
            <a:pPr algn="ctr" eaLnBrk="0" hangingPunct="0"/>
            <a:r>
              <a:rPr lang="en-IE" sz="2800" b="1" dirty="0" smtClean="0">
                <a:solidFill>
                  <a:srgbClr val="00B0F0"/>
                </a:solidFill>
                <a:latin typeface="Arial" pitchFamily="-1" charset="0"/>
                <a:ea typeface="ＭＳ Ｐゴシック" pitchFamily="-1" charset="-128"/>
                <a:cs typeface="ＭＳ Ｐゴシック" pitchFamily="-1" charset="-128"/>
              </a:rPr>
              <a:t>PURPLE</a:t>
            </a:r>
          </a:p>
          <a:p>
            <a:pPr algn="ctr" eaLnBrk="0" hangingPunct="0"/>
            <a:r>
              <a:rPr lang="en-IE" sz="2800" b="1" dirty="0" smtClean="0">
                <a:solidFill>
                  <a:srgbClr val="FFFF00"/>
                </a:solidFill>
                <a:latin typeface="Arial" pitchFamily="-1" charset="0"/>
                <a:ea typeface="ＭＳ Ｐゴシック" pitchFamily="-1" charset="-128"/>
                <a:cs typeface="ＭＳ Ｐゴシック" pitchFamily="-1" charset="-128"/>
              </a:rPr>
              <a:t>RED</a:t>
            </a:r>
          </a:p>
          <a:p>
            <a:pPr algn="ctr" eaLnBrk="0" hangingPunct="0"/>
            <a:r>
              <a:rPr lang="en-IE" sz="2800" b="1" dirty="0" smtClean="0">
                <a:solidFill>
                  <a:srgbClr val="00B050"/>
                </a:solidFill>
                <a:latin typeface="Arial" pitchFamily="-1" charset="0"/>
                <a:ea typeface="ＭＳ Ｐゴシック" pitchFamily="-1" charset="-128"/>
                <a:cs typeface="ＭＳ Ｐゴシック" pitchFamily="-1" charset="-128"/>
              </a:rPr>
              <a:t>PINK</a:t>
            </a:r>
            <a:endParaRPr lang="en-IE" sz="2800" b="1" dirty="0" smtClean="0">
              <a:solidFill>
                <a:srgbClr val="FFFF00"/>
              </a:solidFill>
              <a:latin typeface="Arial" pitchFamily="-1" charset="0"/>
              <a:ea typeface="ＭＳ Ｐゴシック" pitchFamily="-1" charset="-128"/>
              <a:cs typeface="ＭＳ Ｐゴシック" pitchFamily="-1" charset="-128"/>
            </a:endParaRPr>
          </a:p>
          <a:p>
            <a:pPr algn="ctr" eaLnBrk="0" hangingPunct="0"/>
            <a:r>
              <a:rPr lang="en-IE" sz="2800" b="1" dirty="0" smtClean="0">
                <a:solidFill>
                  <a:srgbClr val="00B0F0"/>
                </a:solidFill>
                <a:latin typeface="Arial" pitchFamily="-1" charset="0"/>
                <a:ea typeface="ＭＳ Ｐゴシック" pitchFamily="-1" charset="-128"/>
                <a:cs typeface="ＭＳ Ｐゴシック" pitchFamily="-1" charset="-128"/>
              </a:rPr>
              <a:t>YELLOW</a:t>
            </a:r>
          </a:p>
          <a:p>
            <a:pPr algn="ctr" eaLnBrk="0" hangingPunct="0"/>
            <a:r>
              <a:rPr lang="en-IE" sz="2800" b="1" dirty="0" smtClean="0">
                <a:solidFill>
                  <a:srgbClr val="FFFF00"/>
                </a:solidFill>
                <a:latin typeface="Arial" pitchFamily="-1" charset="0"/>
                <a:ea typeface="ＭＳ Ｐゴシック" pitchFamily="-1" charset="-128"/>
                <a:cs typeface="ＭＳ Ｐゴシック" pitchFamily="-1" charset="-128"/>
              </a:rPr>
              <a:t>GREEN</a:t>
            </a:r>
          </a:p>
          <a:p>
            <a:pPr marL="0" marR="0" indent="0" algn="ctr" defTabSz="914400" rtl="0" eaLnBrk="0" fontAlgn="base" latinLnBrk="0" hangingPunct="0">
              <a:lnSpc>
                <a:spcPct val="100000"/>
              </a:lnSpc>
              <a:spcBef>
                <a:spcPct val="0"/>
              </a:spcBef>
              <a:spcAft>
                <a:spcPct val="0"/>
              </a:spcAft>
              <a:buClrTx/>
              <a:buSzTx/>
              <a:buFontTx/>
              <a:buNone/>
              <a:tabLst/>
            </a:pPr>
            <a:endParaRPr kumimoji="0" lang="en-IE" sz="2800" b="1" i="0" u="none" strike="noStrike" cap="none" normalizeH="0" baseline="0" dirty="0">
              <a:ln>
                <a:noFill/>
              </a:ln>
              <a:solidFill>
                <a:schemeClr val="bg1"/>
              </a:solidFill>
              <a:effectLst/>
              <a:latin typeface="Arial" pitchFamily="-1" charset="0"/>
              <a:ea typeface="ＭＳ Ｐゴシック" pitchFamily="-1" charset="-128"/>
              <a:cs typeface="ＭＳ Ｐゴシック" pitchFamily="-1" charset="-128"/>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Title 1"/>
          <p:cNvSpPr>
            <a:spLocks noGrp="1"/>
          </p:cNvSpPr>
          <p:nvPr>
            <p:ph type="title"/>
          </p:nvPr>
        </p:nvSpPr>
        <p:spPr/>
        <p:txBody>
          <a:bodyPr/>
          <a:lstStyle/>
          <a:p>
            <a:pPr eaLnBrk="1" hangingPunct="1"/>
            <a:r>
              <a:rPr lang="en-IE" dirty="0" smtClean="0"/>
              <a:t>People in Design</a:t>
            </a:r>
          </a:p>
        </p:txBody>
      </p:sp>
      <p:sp>
        <p:nvSpPr>
          <p:cNvPr id="7" name="Content Placeholder 5"/>
          <p:cNvSpPr>
            <a:spLocks noGrp="1"/>
          </p:cNvSpPr>
          <p:nvPr>
            <p:ph idx="1"/>
          </p:nvPr>
        </p:nvSpPr>
        <p:spPr>
          <a:xfrm>
            <a:off x="838200" y="2490936"/>
            <a:ext cx="7772400" cy="3962400"/>
          </a:xfrm>
        </p:spPr>
        <p:txBody>
          <a:bodyPr/>
          <a:lstStyle/>
          <a:p>
            <a:r>
              <a:rPr lang="en-IE" dirty="0" smtClean="0"/>
              <a:t>This is the </a:t>
            </a:r>
            <a:r>
              <a:rPr lang="en-IE" b="1" dirty="0" err="1" smtClean="0"/>
              <a:t>Stroop</a:t>
            </a:r>
            <a:r>
              <a:rPr lang="en-IE" b="1" dirty="0" smtClean="0"/>
              <a:t> effect</a:t>
            </a:r>
            <a:endParaRPr lang="en-IE" dirty="0" smtClean="0"/>
          </a:p>
          <a:p>
            <a:r>
              <a:rPr lang="en-IE" dirty="0" smtClean="0"/>
              <a:t>When the name of a colour is printed in a colour not denoted by the name (e.g., the word "red" printed in blue ink instead of red ink), naming the colour of the word takes longer and is more prone to errors than when the colour of the ink matches the name of the colour.</a:t>
            </a:r>
            <a:endParaRPr lang="en-IE"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Title 1"/>
          <p:cNvSpPr>
            <a:spLocks noGrp="1"/>
          </p:cNvSpPr>
          <p:nvPr>
            <p:ph type="title"/>
          </p:nvPr>
        </p:nvSpPr>
        <p:spPr/>
        <p:txBody>
          <a:bodyPr/>
          <a:lstStyle/>
          <a:p>
            <a:pPr eaLnBrk="1" hangingPunct="1"/>
            <a:r>
              <a:rPr lang="en-IE" b="1" dirty="0" smtClean="0"/>
              <a:t>John Ridley </a:t>
            </a:r>
            <a:r>
              <a:rPr lang="en-IE" b="1" dirty="0" err="1" smtClean="0"/>
              <a:t>Stroop</a:t>
            </a:r>
            <a:endParaRPr lang="en-IE" dirty="0" smtClean="0"/>
          </a:p>
        </p:txBody>
      </p:sp>
      <p:sp>
        <p:nvSpPr>
          <p:cNvPr id="7" name="Content Placeholder 5"/>
          <p:cNvSpPr>
            <a:spLocks noGrp="1"/>
          </p:cNvSpPr>
          <p:nvPr>
            <p:ph sz="half" idx="1"/>
          </p:nvPr>
        </p:nvSpPr>
        <p:spPr/>
        <p:txBody>
          <a:bodyPr/>
          <a:lstStyle/>
          <a:p>
            <a:r>
              <a:rPr lang="en-IE" sz="2400" dirty="0" smtClean="0"/>
              <a:t>Born March 21st, 1897</a:t>
            </a:r>
          </a:p>
          <a:p>
            <a:r>
              <a:rPr lang="en-IE" sz="2400" dirty="0" smtClean="0"/>
              <a:t>Died Sept 1st, 1973</a:t>
            </a:r>
          </a:p>
          <a:p>
            <a:r>
              <a:rPr lang="en-IE" sz="2400" dirty="0" smtClean="0"/>
              <a:t>Born in Tennessee, USA</a:t>
            </a:r>
          </a:p>
          <a:p>
            <a:r>
              <a:rPr lang="en-IE" sz="2400" dirty="0" smtClean="0"/>
              <a:t>Identified the </a:t>
            </a:r>
            <a:r>
              <a:rPr lang="en-IE" sz="2400" b="1" dirty="0" err="1" smtClean="0"/>
              <a:t>Stroop</a:t>
            </a:r>
            <a:r>
              <a:rPr lang="en-IE" sz="2400" b="1" dirty="0" smtClean="0"/>
              <a:t> Effect</a:t>
            </a:r>
            <a:r>
              <a:rPr lang="en-IE" sz="2400" dirty="0" smtClean="0"/>
              <a:t>.</a:t>
            </a:r>
          </a:p>
          <a:p>
            <a:r>
              <a:rPr lang="en-IE" sz="2400" dirty="0" smtClean="0"/>
              <a:t>Psychologist, Educationalist, Instructor, and American Man of Science.</a:t>
            </a:r>
            <a:endParaRPr lang="en-IE" sz="2400" dirty="0"/>
          </a:p>
        </p:txBody>
      </p:sp>
      <p:pic>
        <p:nvPicPr>
          <p:cNvPr id="5" name="Content Placeholder 4" descr="JohnRidleyStroop.jpg"/>
          <p:cNvPicPr>
            <a:picLocks noGrp="1" noChangeAspect="1"/>
          </p:cNvPicPr>
          <p:nvPr>
            <p:ph sz="half" idx="2"/>
          </p:nvPr>
        </p:nvPicPr>
        <p:blipFill>
          <a:blip r:embed="rId3" cstate="print"/>
          <a:stretch>
            <a:fillRect/>
          </a:stretch>
        </p:blipFill>
        <p:spPr>
          <a:xfrm>
            <a:off x="5148064" y="2420888"/>
            <a:ext cx="3267610" cy="3806924"/>
          </a:xfrm>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Title 1"/>
          <p:cNvSpPr>
            <a:spLocks noGrp="1"/>
          </p:cNvSpPr>
          <p:nvPr>
            <p:ph type="title"/>
          </p:nvPr>
        </p:nvSpPr>
        <p:spPr/>
        <p:txBody>
          <a:bodyPr/>
          <a:lstStyle/>
          <a:p>
            <a:pPr eaLnBrk="1" hangingPunct="1"/>
            <a:r>
              <a:rPr lang="en-IE" dirty="0" smtClean="0"/>
              <a:t>People in Design</a:t>
            </a:r>
          </a:p>
        </p:txBody>
      </p:sp>
      <p:sp>
        <p:nvSpPr>
          <p:cNvPr id="7" name="Content Placeholder 5"/>
          <p:cNvSpPr>
            <a:spLocks noGrp="1"/>
          </p:cNvSpPr>
          <p:nvPr>
            <p:ph idx="1"/>
          </p:nvPr>
        </p:nvSpPr>
        <p:spPr/>
        <p:txBody>
          <a:bodyPr/>
          <a:lstStyle/>
          <a:p>
            <a:r>
              <a:rPr lang="en-IE" dirty="0" smtClean="0"/>
              <a:t>What can interfere with attention in the environment?</a:t>
            </a:r>
          </a:p>
          <a:p>
            <a:pPr lvl="1"/>
            <a:r>
              <a:rPr lang="en-IE" dirty="0" smtClean="0"/>
              <a:t>Everyone has  different preferences for  how they work best. Music and lighting can be very important as well as time of day.</a:t>
            </a:r>
          </a:p>
          <a:p>
            <a:pPr lvl="1"/>
            <a:r>
              <a:rPr lang="en-IE" dirty="0" smtClean="0"/>
              <a:t>Can you sleep with the light on?</a:t>
            </a:r>
          </a:p>
          <a:p>
            <a:pPr lvl="1"/>
            <a:r>
              <a:rPr lang="en-IE" dirty="0" smtClean="0"/>
              <a:t>Can you sleep with music or the TV on?</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Title 1"/>
          <p:cNvSpPr>
            <a:spLocks noGrp="1"/>
          </p:cNvSpPr>
          <p:nvPr>
            <p:ph type="title"/>
          </p:nvPr>
        </p:nvSpPr>
        <p:spPr/>
        <p:txBody>
          <a:bodyPr/>
          <a:lstStyle/>
          <a:p>
            <a:pPr eaLnBrk="1" hangingPunct="1"/>
            <a:r>
              <a:rPr lang="en-IE" smtClean="0"/>
              <a:t>People in Design</a:t>
            </a:r>
          </a:p>
        </p:txBody>
      </p:sp>
      <p:sp>
        <p:nvSpPr>
          <p:cNvPr id="40962" name="Content Placeholder 2"/>
          <p:cNvSpPr>
            <a:spLocks noGrp="1"/>
          </p:cNvSpPr>
          <p:nvPr>
            <p:ph idx="1"/>
          </p:nvPr>
        </p:nvSpPr>
        <p:spPr/>
        <p:txBody>
          <a:bodyPr/>
          <a:lstStyle/>
          <a:p>
            <a:pPr eaLnBrk="1" hangingPunct="1"/>
            <a:r>
              <a:rPr lang="en-IE" dirty="0" smtClean="0"/>
              <a:t>When we take in information using the senses, the brain has to do something with that sensory information.</a:t>
            </a:r>
          </a:p>
          <a:p>
            <a:pPr eaLnBrk="1" hangingPunct="1"/>
            <a:r>
              <a:rPr lang="en-IE" dirty="0" smtClean="0"/>
              <a:t>It takes 100 </a:t>
            </a:r>
            <a:r>
              <a:rPr lang="en-IE" dirty="0" err="1" smtClean="0"/>
              <a:t>miliseconds</a:t>
            </a:r>
            <a:r>
              <a:rPr lang="en-IE" dirty="0" smtClean="0"/>
              <a:t> for information we see to go to the brain and another 100 </a:t>
            </a:r>
            <a:r>
              <a:rPr lang="en-IE" dirty="0" err="1" smtClean="0"/>
              <a:t>miliseconds</a:t>
            </a:r>
            <a:r>
              <a:rPr lang="en-IE" dirty="0" smtClean="0"/>
              <a:t> for mind to tell body what to do</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Title 1"/>
          <p:cNvSpPr>
            <a:spLocks noGrp="1"/>
          </p:cNvSpPr>
          <p:nvPr>
            <p:ph type="title"/>
          </p:nvPr>
        </p:nvSpPr>
        <p:spPr/>
        <p:txBody>
          <a:bodyPr/>
          <a:lstStyle/>
          <a:p>
            <a:pPr eaLnBrk="1" hangingPunct="1"/>
            <a:r>
              <a:rPr lang="en-IE" dirty="0" smtClean="0"/>
              <a:t>People in Design</a:t>
            </a:r>
          </a:p>
        </p:txBody>
      </p:sp>
      <p:sp>
        <p:nvSpPr>
          <p:cNvPr id="7" name="Content Placeholder 5"/>
          <p:cNvSpPr>
            <a:spLocks noGrp="1"/>
          </p:cNvSpPr>
          <p:nvPr>
            <p:ph idx="1"/>
          </p:nvPr>
        </p:nvSpPr>
        <p:spPr/>
        <p:txBody>
          <a:bodyPr/>
          <a:lstStyle/>
          <a:p>
            <a:r>
              <a:rPr lang="en-IE" dirty="0" smtClean="0"/>
              <a:t>There are two types of attention</a:t>
            </a:r>
          </a:p>
          <a:p>
            <a:pPr lvl="1"/>
            <a:r>
              <a:rPr lang="en-IE" b="1" dirty="0" smtClean="0"/>
              <a:t>Selective attention</a:t>
            </a:r>
            <a:r>
              <a:rPr lang="en-IE" dirty="0" smtClean="0"/>
              <a:t> – ability to focus on one thing while ignoring everything else</a:t>
            </a:r>
          </a:p>
          <a:p>
            <a:pPr lvl="1"/>
            <a:r>
              <a:rPr lang="en-IE" b="1" dirty="0" smtClean="0"/>
              <a:t>Divided attention</a:t>
            </a:r>
            <a:r>
              <a:rPr lang="en-IE" dirty="0" smtClean="0"/>
              <a:t> – being able to do two things at the same time. This works only if using two different senses (unless it is two language tasks like talking and typing).</a:t>
            </a: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Title 1"/>
          <p:cNvSpPr>
            <a:spLocks noGrp="1"/>
          </p:cNvSpPr>
          <p:nvPr>
            <p:ph type="title"/>
          </p:nvPr>
        </p:nvSpPr>
        <p:spPr/>
        <p:txBody>
          <a:bodyPr/>
          <a:lstStyle/>
          <a:p>
            <a:pPr eaLnBrk="1" hangingPunct="1"/>
            <a:r>
              <a:rPr lang="en-IE" dirty="0" smtClean="0"/>
              <a:t>People in Design</a:t>
            </a:r>
          </a:p>
        </p:txBody>
      </p:sp>
      <p:sp>
        <p:nvSpPr>
          <p:cNvPr id="7" name="Content Placeholder 5"/>
          <p:cNvSpPr>
            <a:spLocks noGrp="1"/>
          </p:cNvSpPr>
          <p:nvPr>
            <p:ph idx="1"/>
          </p:nvPr>
        </p:nvSpPr>
        <p:spPr/>
        <p:txBody>
          <a:bodyPr/>
          <a:lstStyle/>
          <a:p>
            <a:r>
              <a:rPr lang="en-IE" dirty="0" smtClean="0"/>
              <a:t>QUESTION:</a:t>
            </a:r>
          </a:p>
          <a:p>
            <a:pPr lvl="1"/>
            <a:r>
              <a:rPr lang="en-IE" dirty="0" smtClean="0"/>
              <a:t>Can you listen to a sports commentary while driving the car without it impairing your driving?</a:t>
            </a: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Title 1"/>
          <p:cNvSpPr>
            <a:spLocks noGrp="1"/>
          </p:cNvSpPr>
          <p:nvPr>
            <p:ph type="title"/>
          </p:nvPr>
        </p:nvSpPr>
        <p:spPr/>
        <p:txBody>
          <a:bodyPr/>
          <a:lstStyle/>
          <a:p>
            <a:pPr eaLnBrk="1" hangingPunct="1"/>
            <a:r>
              <a:rPr lang="en-IE" dirty="0" smtClean="0"/>
              <a:t>People in Design</a:t>
            </a:r>
          </a:p>
        </p:txBody>
      </p:sp>
      <p:sp>
        <p:nvSpPr>
          <p:cNvPr id="7" name="Content Placeholder 5"/>
          <p:cNvSpPr>
            <a:spLocks noGrp="1"/>
          </p:cNvSpPr>
          <p:nvPr>
            <p:ph idx="1"/>
          </p:nvPr>
        </p:nvSpPr>
        <p:spPr/>
        <p:txBody>
          <a:bodyPr/>
          <a:lstStyle/>
          <a:p>
            <a:pPr eaLnBrk="1" hangingPunct="1">
              <a:spcBef>
                <a:spcPct val="0"/>
              </a:spcBef>
            </a:pPr>
            <a:r>
              <a:rPr lang="en-US" dirty="0" smtClean="0"/>
              <a:t>ANSWER:</a:t>
            </a:r>
          </a:p>
          <a:p>
            <a:pPr lvl="1" eaLnBrk="1" hangingPunct="1">
              <a:spcBef>
                <a:spcPct val="0"/>
              </a:spcBef>
            </a:pPr>
            <a:r>
              <a:rPr lang="en-US" dirty="0" smtClean="0"/>
              <a:t>No. If you start </a:t>
            </a:r>
            <a:r>
              <a:rPr lang="en-US" dirty="0" err="1" smtClean="0"/>
              <a:t>visualising</a:t>
            </a:r>
            <a:r>
              <a:rPr lang="en-US" dirty="0" smtClean="0"/>
              <a:t> the  game in progress that detracts from the </a:t>
            </a:r>
            <a:r>
              <a:rPr lang="en-US" dirty="0" err="1" smtClean="0"/>
              <a:t>attentional</a:t>
            </a:r>
            <a:r>
              <a:rPr lang="en-US" dirty="0" smtClean="0"/>
              <a:t> resources  you have left to drive with. </a:t>
            </a:r>
          </a:p>
          <a:p>
            <a:pPr lvl="1" eaLnBrk="1" hangingPunct="1">
              <a:spcBef>
                <a:spcPct val="0"/>
              </a:spcBef>
            </a:pPr>
            <a:r>
              <a:rPr lang="en-US" dirty="0" smtClean="0"/>
              <a:t>It isn't really even good to use the phone in he car even with hands free. </a:t>
            </a:r>
          </a:p>
          <a:p>
            <a:pPr lvl="1" eaLnBrk="1" hangingPunct="1">
              <a:spcBef>
                <a:spcPct val="0"/>
              </a:spcBef>
            </a:pPr>
            <a:r>
              <a:rPr lang="en-US" dirty="0" smtClean="0"/>
              <a:t>The conversation should be very short and not require much attention (</a:t>
            </a:r>
            <a:r>
              <a:rPr lang="en-US" dirty="0" err="1" smtClean="0"/>
              <a:t>e,g</a:t>
            </a:r>
            <a:r>
              <a:rPr lang="en-US" dirty="0" smtClean="0"/>
              <a:t>, ‘I will be home in 30 minutes’)</a:t>
            </a: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Title 1"/>
          <p:cNvSpPr>
            <a:spLocks noGrp="1"/>
          </p:cNvSpPr>
          <p:nvPr>
            <p:ph type="title"/>
          </p:nvPr>
        </p:nvSpPr>
        <p:spPr/>
        <p:txBody>
          <a:bodyPr/>
          <a:lstStyle/>
          <a:p>
            <a:pPr eaLnBrk="1" hangingPunct="1"/>
            <a:r>
              <a:rPr lang="en-IE" dirty="0" smtClean="0"/>
              <a:t>People in Design</a:t>
            </a:r>
          </a:p>
        </p:txBody>
      </p:sp>
      <p:sp>
        <p:nvSpPr>
          <p:cNvPr id="7" name="Content Placeholder 5"/>
          <p:cNvSpPr>
            <a:spLocks noGrp="1"/>
          </p:cNvSpPr>
          <p:nvPr>
            <p:ph idx="1"/>
          </p:nvPr>
        </p:nvSpPr>
        <p:spPr/>
        <p:txBody>
          <a:bodyPr/>
          <a:lstStyle/>
          <a:p>
            <a:pPr eaLnBrk="1" hangingPunct="1">
              <a:spcBef>
                <a:spcPct val="0"/>
              </a:spcBef>
            </a:pPr>
            <a:r>
              <a:rPr lang="en-IE" dirty="0" smtClean="0"/>
              <a:t>Can we focus attention on two tasks at the same time?</a:t>
            </a:r>
          </a:p>
          <a:p>
            <a:pPr lvl="1" eaLnBrk="1" hangingPunct="1">
              <a:spcBef>
                <a:spcPct val="0"/>
              </a:spcBef>
            </a:pPr>
            <a:r>
              <a:rPr lang="en-IE" dirty="0" smtClean="0"/>
              <a:t>Pat your head and rub your stomach</a:t>
            </a:r>
          </a:p>
          <a:p>
            <a:pPr lvl="1" eaLnBrk="1" hangingPunct="1">
              <a:spcBef>
                <a:spcPct val="0"/>
              </a:spcBef>
            </a:pPr>
            <a:r>
              <a:rPr lang="en-IE" dirty="0" smtClean="0"/>
              <a:t>Talk on the phone and type</a:t>
            </a:r>
          </a:p>
          <a:p>
            <a:pPr lvl="1" eaLnBrk="1" hangingPunct="1">
              <a:spcBef>
                <a:spcPct val="0"/>
              </a:spcBef>
            </a:pPr>
            <a:r>
              <a:rPr lang="en-IE" dirty="0" smtClean="0"/>
              <a:t>Chop vegetables and watch the TV</a:t>
            </a:r>
          </a:p>
          <a:p>
            <a:pPr lvl="1" eaLnBrk="1" hangingPunct="1">
              <a:spcBef>
                <a:spcPct val="0"/>
              </a:spcBef>
            </a:pPr>
            <a:r>
              <a:rPr lang="en-IE" dirty="0" smtClean="0"/>
              <a:t>Turn right foot clockwise and draw figure of 6 in the air!</a:t>
            </a: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Title 1"/>
          <p:cNvSpPr>
            <a:spLocks noGrp="1"/>
          </p:cNvSpPr>
          <p:nvPr>
            <p:ph type="title"/>
          </p:nvPr>
        </p:nvSpPr>
        <p:spPr/>
        <p:txBody>
          <a:bodyPr/>
          <a:lstStyle/>
          <a:p>
            <a:pPr eaLnBrk="1" hangingPunct="1"/>
            <a:r>
              <a:rPr lang="en-IE" dirty="0" smtClean="0"/>
              <a:t>People in Design</a:t>
            </a:r>
          </a:p>
        </p:txBody>
      </p:sp>
      <p:sp>
        <p:nvSpPr>
          <p:cNvPr id="7" name="Content Placeholder 5"/>
          <p:cNvSpPr>
            <a:spLocks noGrp="1"/>
          </p:cNvSpPr>
          <p:nvPr>
            <p:ph idx="1"/>
          </p:nvPr>
        </p:nvSpPr>
        <p:spPr/>
        <p:txBody>
          <a:bodyPr/>
          <a:lstStyle/>
          <a:p>
            <a:pPr eaLnBrk="1" hangingPunct="1">
              <a:lnSpc>
                <a:spcPct val="90000"/>
              </a:lnSpc>
              <a:buFontTx/>
              <a:buNone/>
            </a:pPr>
            <a:r>
              <a:rPr lang="en-US" sz="2800" b="1" dirty="0" smtClean="0">
                <a:latin typeface="Tahoma" pitchFamily="-123" charset="0"/>
              </a:rPr>
              <a:t>Automaticity</a:t>
            </a:r>
          </a:p>
          <a:p>
            <a:pPr eaLnBrk="1" hangingPunct="1">
              <a:lnSpc>
                <a:spcPct val="90000"/>
              </a:lnSpc>
            </a:pPr>
            <a:r>
              <a:rPr lang="en-US" sz="2800" dirty="0" smtClean="0">
                <a:latin typeface="Tahoma" pitchFamily="-123" charset="0"/>
              </a:rPr>
              <a:t>New tasks take all our </a:t>
            </a:r>
            <a:r>
              <a:rPr lang="en-US" sz="2800" dirty="0" err="1" smtClean="0">
                <a:latin typeface="Tahoma" pitchFamily="-123" charset="0"/>
              </a:rPr>
              <a:t>attentional</a:t>
            </a:r>
            <a:r>
              <a:rPr lang="en-US" sz="2800" dirty="0" smtClean="0">
                <a:latin typeface="Tahoma" pitchFamily="-123" charset="0"/>
              </a:rPr>
              <a:t> resources</a:t>
            </a:r>
          </a:p>
          <a:p>
            <a:pPr lvl="1" eaLnBrk="1" hangingPunct="1">
              <a:lnSpc>
                <a:spcPct val="90000"/>
              </a:lnSpc>
            </a:pPr>
            <a:r>
              <a:rPr lang="en-US" sz="2400" dirty="0" smtClean="0">
                <a:latin typeface="Tahoma" pitchFamily="-123" charset="0"/>
              </a:rPr>
              <a:t>Learning to drive</a:t>
            </a:r>
          </a:p>
          <a:p>
            <a:pPr lvl="1" eaLnBrk="1" hangingPunct="1">
              <a:lnSpc>
                <a:spcPct val="90000"/>
              </a:lnSpc>
            </a:pPr>
            <a:r>
              <a:rPr lang="en-US" sz="2400" dirty="0" smtClean="0">
                <a:latin typeface="Tahoma" pitchFamily="-123" charset="0"/>
              </a:rPr>
              <a:t>Learning to write</a:t>
            </a:r>
            <a:endParaRPr lang="en-US" sz="2800" dirty="0" smtClean="0">
              <a:latin typeface="Tahoma" pitchFamily="-123" charset="0"/>
            </a:endParaRPr>
          </a:p>
          <a:p>
            <a:pPr eaLnBrk="1" hangingPunct="1">
              <a:lnSpc>
                <a:spcPct val="90000"/>
              </a:lnSpc>
            </a:pPr>
            <a:r>
              <a:rPr lang="en-US" sz="2800" dirty="0" smtClean="0">
                <a:latin typeface="Tahoma" pitchFamily="-123" charset="0"/>
              </a:rPr>
              <a:t>Tasks that we have </a:t>
            </a:r>
            <a:r>
              <a:rPr lang="en-US" sz="2800" u="sng" dirty="0" smtClean="0">
                <a:latin typeface="Tahoma" pitchFamily="-123" charset="0"/>
              </a:rPr>
              <a:t>practiced</a:t>
            </a:r>
            <a:r>
              <a:rPr lang="en-US" sz="2800" dirty="0" smtClean="0">
                <a:latin typeface="Tahoma" pitchFamily="-123" charset="0"/>
              </a:rPr>
              <a:t> become automatic</a:t>
            </a:r>
          </a:p>
          <a:p>
            <a:pPr lvl="1" eaLnBrk="1" hangingPunct="1">
              <a:lnSpc>
                <a:spcPct val="90000"/>
              </a:lnSpc>
            </a:pPr>
            <a:r>
              <a:rPr lang="en-US" sz="2400" dirty="0" smtClean="0">
                <a:latin typeface="Tahoma" pitchFamily="-123" charset="0"/>
              </a:rPr>
              <a:t>Driving and talking</a:t>
            </a:r>
          </a:p>
          <a:p>
            <a:pPr lvl="1" eaLnBrk="1" hangingPunct="1">
              <a:lnSpc>
                <a:spcPct val="90000"/>
              </a:lnSpc>
            </a:pPr>
            <a:r>
              <a:rPr lang="en-US" sz="2400" dirty="0" smtClean="0">
                <a:latin typeface="Tahoma" pitchFamily="-123" charset="0"/>
              </a:rPr>
              <a:t>Listening to a lecture and taking notes</a:t>
            </a: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6673" name="Title 1"/>
          <p:cNvSpPr>
            <a:spLocks noGrp="1"/>
          </p:cNvSpPr>
          <p:nvPr>
            <p:ph type="ctrTitle"/>
          </p:nvPr>
        </p:nvSpPr>
        <p:spPr>
          <a:xfrm>
            <a:off x="4572000" y="2420888"/>
            <a:ext cx="3733800" cy="990600"/>
          </a:xfrm>
        </p:spPr>
        <p:txBody>
          <a:bodyPr/>
          <a:lstStyle/>
          <a:p>
            <a:pPr eaLnBrk="1" hangingPunct="1"/>
            <a:r>
              <a:rPr lang="en-IE" dirty="0" smtClean="0"/>
              <a:t>Memory</a:t>
            </a: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Title 1"/>
          <p:cNvSpPr>
            <a:spLocks noGrp="1"/>
          </p:cNvSpPr>
          <p:nvPr>
            <p:ph type="title"/>
          </p:nvPr>
        </p:nvSpPr>
        <p:spPr/>
        <p:txBody>
          <a:bodyPr/>
          <a:lstStyle/>
          <a:p>
            <a:pPr eaLnBrk="1" hangingPunct="1"/>
            <a:r>
              <a:rPr lang="en-IE" dirty="0" smtClean="0"/>
              <a:t>People in Design</a:t>
            </a:r>
          </a:p>
        </p:txBody>
      </p:sp>
      <p:sp>
        <p:nvSpPr>
          <p:cNvPr id="7" name="Content Placeholder 5"/>
          <p:cNvSpPr>
            <a:spLocks noGrp="1"/>
          </p:cNvSpPr>
          <p:nvPr>
            <p:ph idx="1"/>
          </p:nvPr>
        </p:nvSpPr>
        <p:spPr/>
        <p:txBody>
          <a:bodyPr/>
          <a:lstStyle/>
          <a:p>
            <a:pPr eaLnBrk="1" hangingPunct="1">
              <a:lnSpc>
                <a:spcPct val="90000"/>
              </a:lnSpc>
            </a:pPr>
            <a:r>
              <a:rPr lang="en-US" dirty="0" smtClean="0">
                <a:latin typeface="Tahoma" pitchFamily="-123" charset="0"/>
              </a:rPr>
              <a:t>There </a:t>
            </a:r>
            <a:r>
              <a:rPr lang="en-IE" dirty="0" smtClean="0">
                <a:latin typeface="Tahoma" pitchFamily="-123" charset="0"/>
              </a:rPr>
              <a:t>are four types of memory essential  for information processing and retention</a:t>
            </a:r>
          </a:p>
          <a:p>
            <a:pPr lvl="1" eaLnBrk="1" hangingPunct="1">
              <a:lnSpc>
                <a:spcPct val="90000"/>
              </a:lnSpc>
            </a:pPr>
            <a:r>
              <a:rPr lang="en-IE" dirty="0" smtClean="0">
                <a:latin typeface="Tahoma" pitchFamily="-123" charset="0"/>
              </a:rPr>
              <a:t>Sensory Memory</a:t>
            </a:r>
          </a:p>
          <a:p>
            <a:pPr lvl="1" eaLnBrk="1" hangingPunct="1">
              <a:lnSpc>
                <a:spcPct val="90000"/>
              </a:lnSpc>
            </a:pPr>
            <a:r>
              <a:rPr lang="en-IE" dirty="0" smtClean="0">
                <a:latin typeface="Tahoma" pitchFamily="-123" charset="0"/>
              </a:rPr>
              <a:t>Working and Short-Term Memory</a:t>
            </a:r>
          </a:p>
          <a:p>
            <a:pPr lvl="1" eaLnBrk="1" hangingPunct="1">
              <a:lnSpc>
                <a:spcPct val="90000"/>
              </a:lnSpc>
            </a:pPr>
            <a:r>
              <a:rPr lang="en-IE" dirty="0" smtClean="0">
                <a:latin typeface="Tahoma" pitchFamily="-123" charset="0"/>
              </a:rPr>
              <a:t>Long-Term Memory</a:t>
            </a:r>
          </a:p>
          <a:p>
            <a:pPr lvl="1" eaLnBrk="1" hangingPunct="1">
              <a:lnSpc>
                <a:spcPct val="90000"/>
              </a:lnSpc>
            </a:pPr>
            <a:endParaRPr lang="en-IE" dirty="0" smtClean="0">
              <a:latin typeface="Tahoma" pitchFamily="-123" charset="0"/>
            </a:endParaRP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Picture 16" descr="silhouette5x713.jpg"/>
          <p:cNvPicPr>
            <a:picLocks noChangeAspect="1"/>
          </p:cNvPicPr>
          <p:nvPr/>
        </p:nvPicPr>
        <p:blipFill>
          <a:blip r:embed="rId3" cstate="print"/>
          <a:stretch>
            <a:fillRect/>
          </a:stretch>
        </p:blipFill>
        <p:spPr>
          <a:xfrm>
            <a:off x="755576" y="0"/>
            <a:ext cx="8388424" cy="6857999"/>
          </a:xfrm>
          <a:prstGeom prst="rect">
            <a:avLst/>
          </a:prstGeom>
        </p:spPr>
      </p:pic>
      <p:sp>
        <p:nvSpPr>
          <p:cNvPr id="6" name="Rounded Rectangle 5"/>
          <p:cNvSpPr/>
          <p:nvPr/>
        </p:nvSpPr>
        <p:spPr bwMode="auto">
          <a:xfrm>
            <a:off x="539552" y="1412776"/>
            <a:ext cx="720080" cy="4464496"/>
          </a:xfrm>
          <a:prstGeom prst="roundRect">
            <a:avLst/>
          </a:prstGeom>
          <a:solidFill>
            <a:srgbClr val="CC9900"/>
          </a:solidFill>
          <a:ln w="9525" cap="flat" cmpd="sng" algn="ctr">
            <a:solidFill>
              <a:schemeClr val="tx1"/>
            </a:solidFill>
            <a:prstDash val="solid"/>
            <a:round/>
            <a:headEnd type="none" w="med" len="med"/>
            <a:tailEnd type="none" w="med" len="med"/>
          </a:ln>
          <a:effectLst/>
          <a:scene3d>
            <a:camera prst="perspectiveFront"/>
            <a:lightRig rig="threePt" dir="t"/>
          </a:scene3d>
          <a:sp3d>
            <a:bevelT w="139700" prst="cross"/>
          </a:sp3d>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lang="en-IE" sz="2400" b="1" dirty="0" smtClean="0">
              <a:solidFill>
                <a:schemeClr val="bg1"/>
              </a:solidFill>
              <a:latin typeface="Arial" pitchFamily="-1" charset="0"/>
              <a:ea typeface="ＭＳ Ｐゴシック" pitchFamily="-1" charset="-128"/>
              <a:cs typeface="ＭＳ Ｐゴシック" pitchFamily="-1" charset="-128"/>
            </a:endParaRPr>
          </a:p>
          <a:p>
            <a:pPr marL="0" marR="0" indent="0" algn="ctr" defTabSz="914400" rtl="0" eaLnBrk="0" fontAlgn="base" latinLnBrk="0" hangingPunct="0">
              <a:lnSpc>
                <a:spcPct val="100000"/>
              </a:lnSpc>
              <a:spcBef>
                <a:spcPct val="0"/>
              </a:spcBef>
              <a:spcAft>
                <a:spcPct val="0"/>
              </a:spcAft>
              <a:buClrTx/>
              <a:buSzTx/>
              <a:buFontTx/>
              <a:buNone/>
              <a:tabLst/>
            </a:pPr>
            <a:r>
              <a:rPr lang="en-IE" sz="2400" b="1" dirty="0" smtClean="0">
                <a:solidFill>
                  <a:schemeClr val="bg1"/>
                </a:solidFill>
                <a:latin typeface="Arial" pitchFamily="-1" charset="0"/>
                <a:ea typeface="ＭＳ Ｐゴシック" pitchFamily="-1" charset="-128"/>
                <a:cs typeface="ＭＳ Ｐゴシック" pitchFamily="-1" charset="-128"/>
              </a:rPr>
              <a:t>P</a:t>
            </a:r>
          </a:p>
          <a:p>
            <a:pPr marL="0" marR="0" indent="0" algn="ctr" defTabSz="914400" rtl="0" eaLnBrk="0" fontAlgn="base" latinLnBrk="0" hangingPunct="0">
              <a:lnSpc>
                <a:spcPct val="100000"/>
              </a:lnSpc>
              <a:spcBef>
                <a:spcPct val="0"/>
              </a:spcBef>
              <a:spcAft>
                <a:spcPct val="0"/>
              </a:spcAft>
              <a:buClrTx/>
              <a:buSzTx/>
              <a:buFontTx/>
              <a:buNone/>
              <a:tabLst/>
            </a:pPr>
            <a:r>
              <a:rPr kumimoji="0" lang="en-IE" sz="2400" b="1" i="0" u="none" strike="noStrike" cap="none" normalizeH="0" baseline="0" dirty="0" smtClean="0">
                <a:ln>
                  <a:noFill/>
                </a:ln>
                <a:solidFill>
                  <a:schemeClr val="bg1"/>
                </a:solidFill>
                <a:effectLst/>
                <a:latin typeface="Arial" pitchFamily="-1" charset="0"/>
                <a:ea typeface="ＭＳ Ｐゴシック" pitchFamily="-1" charset="-128"/>
                <a:cs typeface="ＭＳ Ｐゴシック" pitchFamily="-1" charset="-128"/>
              </a:rPr>
              <a:t>E</a:t>
            </a:r>
          </a:p>
          <a:p>
            <a:pPr marL="0" marR="0" indent="0" algn="ctr" defTabSz="914400" rtl="0" eaLnBrk="0" fontAlgn="base" latinLnBrk="0" hangingPunct="0">
              <a:lnSpc>
                <a:spcPct val="100000"/>
              </a:lnSpc>
              <a:spcBef>
                <a:spcPct val="0"/>
              </a:spcBef>
              <a:spcAft>
                <a:spcPct val="0"/>
              </a:spcAft>
              <a:buClrTx/>
              <a:buSzTx/>
              <a:buFontTx/>
              <a:buNone/>
              <a:tabLst/>
            </a:pPr>
            <a:r>
              <a:rPr lang="en-IE" sz="2400" b="1" dirty="0" smtClean="0">
                <a:solidFill>
                  <a:schemeClr val="bg1"/>
                </a:solidFill>
                <a:latin typeface="Arial" pitchFamily="-1" charset="0"/>
                <a:ea typeface="ＭＳ Ｐゴシック" pitchFamily="-1" charset="-128"/>
                <a:cs typeface="ＭＳ Ｐゴシック" pitchFamily="-1" charset="-128"/>
              </a:rPr>
              <a:t>R</a:t>
            </a:r>
          </a:p>
          <a:p>
            <a:pPr marL="0" marR="0" indent="0" algn="ctr" defTabSz="914400" rtl="0" eaLnBrk="0" fontAlgn="base" latinLnBrk="0" hangingPunct="0">
              <a:lnSpc>
                <a:spcPct val="100000"/>
              </a:lnSpc>
              <a:spcBef>
                <a:spcPct val="0"/>
              </a:spcBef>
              <a:spcAft>
                <a:spcPct val="0"/>
              </a:spcAft>
              <a:buClrTx/>
              <a:buSzTx/>
              <a:buFontTx/>
              <a:buNone/>
              <a:tabLst/>
            </a:pPr>
            <a:r>
              <a:rPr kumimoji="0" lang="en-IE" sz="2400" b="1" i="0" u="none" strike="noStrike" cap="none" normalizeH="0" baseline="0" dirty="0" smtClean="0">
                <a:ln>
                  <a:noFill/>
                </a:ln>
                <a:solidFill>
                  <a:schemeClr val="bg1"/>
                </a:solidFill>
                <a:effectLst/>
                <a:latin typeface="Arial" pitchFamily="-1" charset="0"/>
                <a:ea typeface="ＭＳ Ｐゴシック" pitchFamily="-1" charset="-128"/>
                <a:cs typeface="ＭＳ Ｐゴシック" pitchFamily="-1" charset="-128"/>
              </a:rPr>
              <a:t>C</a:t>
            </a:r>
          </a:p>
          <a:p>
            <a:pPr marL="0" marR="0" indent="0" algn="ctr" defTabSz="914400" rtl="0" eaLnBrk="0" fontAlgn="base" latinLnBrk="0" hangingPunct="0">
              <a:lnSpc>
                <a:spcPct val="100000"/>
              </a:lnSpc>
              <a:spcBef>
                <a:spcPct val="0"/>
              </a:spcBef>
              <a:spcAft>
                <a:spcPct val="0"/>
              </a:spcAft>
              <a:buClrTx/>
              <a:buSzTx/>
              <a:buFontTx/>
              <a:buNone/>
              <a:tabLst/>
            </a:pPr>
            <a:r>
              <a:rPr lang="en-IE" sz="2400" b="1" dirty="0" smtClean="0">
                <a:solidFill>
                  <a:schemeClr val="bg1"/>
                </a:solidFill>
                <a:latin typeface="Arial" pitchFamily="-1" charset="0"/>
                <a:ea typeface="ＭＳ Ｐゴシック" pitchFamily="-1" charset="-128"/>
                <a:cs typeface="ＭＳ Ｐゴシック" pitchFamily="-1" charset="-128"/>
              </a:rPr>
              <a:t>E</a:t>
            </a:r>
          </a:p>
          <a:p>
            <a:pPr marL="0" marR="0" indent="0" algn="ctr" defTabSz="914400" rtl="0" eaLnBrk="0" fontAlgn="base" latinLnBrk="0" hangingPunct="0">
              <a:lnSpc>
                <a:spcPct val="100000"/>
              </a:lnSpc>
              <a:spcBef>
                <a:spcPct val="0"/>
              </a:spcBef>
              <a:spcAft>
                <a:spcPct val="0"/>
              </a:spcAft>
              <a:buClrTx/>
              <a:buSzTx/>
              <a:buFontTx/>
              <a:buNone/>
              <a:tabLst/>
            </a:pPr>
            <a:r>
              <a:rPr kumimoji="0" lang="en-IE" sz="2400" b="1" i="0" u="none" strike="noStrike" cap="none" normalizeH="0" baseline="0" dirty="0" smtClean="0">
                <a:ln>
                  <a:noFill/>
                </a:ln>
                <a:solidFill>
                  <a:schemeClr val="bg1"/>
                </a:solidFill>
                <a:effectLst/>
                <a:latin typeface="Arial" pitchFamily="-1" charset="0"/>
                <a:ea typeface="ＭＳ Ｐゴシック" pitchFamily="-1" charset="-128"/>
                <a:cs typeface="ＭＳ Ｐゴシック" pitchFamily="-1" charset="-128"/>
              </a:rPr>
              <a:t>P</a:t>
            </a:r>
          </a:p>
          <a:p>
            <a:pPr marL="0" marR="0" indent="0" algn="ctr" defTabSz="914400" rtl="0" eaLnBrk="0" fontAlgn="base" latinLnBrk="0" hangingPunct="0">
              <a:lnSpc>
                <a:spcPct val="100000"/>
              </a:lnSpc>
              <a:spcBef>
                <a:spcPct val="0"/>
              </a:spcBef>
              <a:spcAft>
                <a:spcPct val="0"/>
              </a:spcAft>
              <a:buClrTx/>
              <a:buSzTx/>
              <a:buFontTx/>
              <a:buNone/>
              <a:tabLst/>
            </a:pPr>
            <a:r>
              <a:rPr lang="en-IE" sz="2400" b="1" dirty="0" smtClean="0">
                <a:solidFill>
                  <a:schemeClr val="bg1"/>
                </a:solidFill>
                <a:latin typeface="Arial" pitchFamily="-1" charset="0"/>
                <a:ea typeface="ＭＳ Ｐゴシック" pitchFamily="-1" charset="-128"/>
                <a:cs typeface="ＭＳ Ｐゴシック" pitchFamily="-1" charset="-128"/>
              </a:rPr>
              <a:t>T</a:t>
            </a:r>
          </a:p>
          <a:p>
            <a:pPr marL="0" marR="0" indent="0" algn="ctr" defTabSz="914400" rtl="0" eaLnBrk="0" fontAlgn="base" latinLnBrk="0" hangingPunct="0">
              <a:lnSpc>
                <a:spcPct val="100000"/>
              </a:lnSpc>
              <a:spcBef>
                <a:spcPct val="0"/>
              </a:spcBef>
              <a:spcAft>
                <a:spcPct val="0"/>
              </a:spcAft>
              <a:buClrTx/>
              <a:buSzTx/>
              <a:buFontTx/>
              <a:buNone/>
              <a:tabLst/>
            </a:pPr>
            <a:r>
              <a:rPr kumimoji="0" lang="en-IE" sz="2400" b="1" i="0" u="none" strike="noStrike" cap="none" normalizeH="0" baseline="0" dirty="0" smtClean="0">
                <a:ln>
                  <a:noFill/>
                </a:ln>
                <a:solidFill>
                  <a:schemeClr val="bg1"/>
                </a:solidFill>
                <a:effectLst/>
                <a:latin typeface="Arial" pitchFamily="-1" charset="0"/>
                <a:ea typeface="ＭＳ Ｐゴシック" pitchFamily="-1" charset="-128"/>
                <a:cs typeface="ＭＳ Ｐゴシック" pitchFamily="-1" charset="-128"/>
              </a:rPr>
              <a:t>I</a:t>
            </a:r>
          </a:p>
          <a:p>
            <a:pPr marL="0" marR="0" indent="0" algn="ctr" defTabSz="914400" rtl="0" eaLnBrk="0" fontAlgn="base" latinLnBrk="0" hangingPunct="0">
              <a:lnSpc>
                <a:spcPct val="100000"/>
              </a:lnSpc>
              <a:spcBef>
                <a:spcPct val="0"/>
              </a:spcBef>
              <a:spcAft>
                <a:spcPct val="0"/>
              </a:spcAft>
              <a:buClrTx/>
              <a:buSzTx/>
              <a:buFontTx/>
              <a:buNone/>
              <a:tabLst/>
            </a:pPr>
            <a:r>
              <a:rPr lang="en-IE" sz="2400" b="1" dirty="0" smtClean="0">
                <a:solidFill>
                  <a:schemeClr val="bg1"/>
                </a:solidFill>
                <a:latin typeface="Arial" pitchFamily="-1" charset="0"/>
                <a:ea typeface="ＭＳ Ｐゴシック" pitchFamily="-1" charset="-128"/>
                <a:cs typeface="ＭＳ Ｐゴシック" pitchFamily="-1" charset="-128"/>
              </a:rPr>
              <a:t>O</a:t>
            </a:r>
          </a:p>
          <a:p>
            <a:pPr marL="0" marR="0" indent="0" algn="ctr" defTabSz="914400" rtl="0" eaLnBrk="0" fontAlgn="base" latinLnBrk="0" hangingPunct="0">
              <a:lnSpc>
                <a:spcPct val="100000"/>
              </a:lnSpc>
              <a:spcBef>
                <a:spcPct val="0"/>
              </a:spcBef>
              <a:spcAft>
                <a:spcPct val="0"/>
              </a:spcAft>
              <a:buClrTx/>
              <a:buSzTx/>
              <a:buFontTx/>
              <a:buNone/>
              <a:tabLst/>
            </a:pPr>
            <a:r>
              <a:rPr kumimoji="0" lang="en-IE" sz="2400" b="1" i="0" u="none" strike="noStrike" cap="none" normalizeH="0" baseline="0" dirty="0" smtClean="0">
                <a:ln>
                  <a:noFill/>
                </a:ln>
                <a:solidFill>
                  <a:schemeClr val="bg1"/>
                </a:solidFill>
                <a:effectLst/>
                <a:latin typeface="Arial" pitchFamily="-1" charset="0"/>
                <a:ea typeface="ＭＳ Ｐゴシック" pitchFamily="-1" charset="-128"/>
                <a:cs typeface="ＭＳ Ｐゴシック" pitchFamily="-1" charset="-128"/>
              </a:rPr>
              <a:t>N</a:t>
            </a:r>
          </a:p>
          <a:p>
            <a:pPr marL="0" marR="0" indent="0" algn="l" defTabSz="914400" rtl="0" eaLnBrk="0" fontAlgn="base" latinLnBrk="0" hangingPunct="0">
              <a:lnSpc>
                <a:spcPct val="100000"/>
              </a:lnSpc>
              <a:spcBef>
                <a:spcPct val="0"/>
              </a:spcBef>
              <a:spcAft>
                <a:spcPct val="0"/>
              </a:spcAft>
              <a:buClrTx/>
              <a:buSzTx/>
              <a:buFontTx/>
              <a:buNone/>
              <a:tabLst/>
            </a:pPr>
            <a:endParaRPr kumimoji="0" lang="en-IE" sz="2400" b="1" i="0" u="none" strike="noStrike" cap="none" normalizeH="0" baseline="0" dirty="0">
              <a:ln>
                <a:noFill/>
              </a:ln>
              <a:solidFill>
                <a:schemeClr val="bg1"/>
              </a:solidFill>
              <a:effectLst/>
              <a:latin typeface="Arial" pitchFamily="-1" charset="0"/>
              <a:ea typeface="ＭＳ Ｐゴシック" pitchFamily="-1" charset="-128"/>
              <a:cs typeface="ＭＳ Ｐゴシック" pitchFamily="-1" charset="-128"/>
            </a:endParaRPr>
          </a:p>
        </p:txBody>
      </p:sp>
      <p:sp>
        <p:nvSpPr>
          <p:cNvPr id="9" name="Rounded Rectangle 8"/>
          <p:cNvSpPr/>
          <p:nvPr/>
        </p:nvSpPr>
        <p:spPr bwMode="auto">
          <a:xfrm>
            <a:off x="1835696" y="3068960"/>
            <a:ext cx="1800200" cy="1152128"/>
          </a:xfrm>
          <a:prstGeom prst="roundRect">
            <a:avLst/>
          </a:prstGeom>
          <a:solidFill>
            <a:srgbClr val="FF00FF"/>
          </a:solidFill>
          <a:ln w="9525" cap="flat" cmpd="sng" algn="ctr">
            <a:solidFill>
              <a:schemeClr val="tx1"/>
            </a:solidFill>
            <a:prstDash val="solid"/>
            <a:round/>
            <a:headEnd type="none" w="med" len="med"/>
            <a:tailEnd type="none" w="med" len="med"/>
          </a:ln>
          <a:effectLst/>
          <a:scene3d>
            <a:camera prst="orthographicFront"/>
            <a:lightRig rig="threePt" dir="t"/>
          </a:scene3d>
          <a:sp3d>
            <a:bevelT prst="relaxedInset"/>
          </a:sp3d>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IE" sz="2400" b="1" i="0" u="none" strike="noStrike" cap="none" normalizeH="0" baseline="0" dirty="0" smtClean="0">
                <a:ln>
                  <a:noFill/>
                </a:ln>
                <a:solidFill>
                  <a:schemeClr val="bg1"/>
                </a:solidFill>
                <a:effectLst/>
                <a:latin typeface="Arial" pitchFamily="-1" charset="0"/>
                <a:ea typeface="ＭＳ Ｐゴシック" pitchFamily="-1" charset="-128"/>
                <a:cs typeface="ＭＳ Ｐゴシック" pitchFamily="-1" charset="-128"/>
              </a:rPr>
              <a:t>Sensory</a:t>
            </a:r>
          </a:p>
          <a:p>
            <a:pPr marL="0" marR="0" indent="0" algn="ctr" defTabSz="914400" rtl="0" eaLnBrk="0" fontAlgn="base" latinLnBrk="0" hangingPunct="0">
              <a:lnSpc>
                <a:spcPct val="100000"/>
              </a:lnSpc>
              <a:spcBef>
                <a:spcPct val="0"/>
              </a:spcBef>
              <a:spcAft>
                <a:spcPct val="0"/>
              </a:spcAft>
              <a:buClrTx/>
              <a:buSzTx/>
              <a:buFontTx/>
              <a:buNone/>
              <a:tabLst/>
            </a:pPr>
            <a:r>
              <a:rPr lang="en-IE" sz="2400" b="1" dirty="0" smtClean="0">
                <a:solidFill>
                  <a:schemeClr val="bg1"/>
                </a:solidFill>
                <a:latin typeface="Arial" pitchFamily="-1" charset="0"/>
                <a:ea typeface="ＭＳ Ｐゴシック" pitchFamily="-1" charset="-128"/>
                <a:cs typeface="ＭＳ Ｐゴシック" pitchFamily="-1" charset="-128"/>
              </a:rPr>
              <a:t>Memory</a:t>
            </a:r>
            <a:endParaRPr kumimoji="0" lang="en-IE" sz="2400" b="1" i="0" u="none" strike="noStrike" cap="none" normalizeH="0" baseline="0" dirty="0">
              <a:ln>
                <a:noFill/>
              </a:ln>
              <a:solidFill>
                <a:schemeClr val="bg1"/>
              </a:solidFill>
              <a:effectLst/>
              <a:latin typeface="Arial" pitchFamily="-1" charset="0"/>
              <a:ea typeface="ＭＳ Ｐゴシック" pitchFamily="-1" charset="-128"/>
              <a:cs typeface="ＭＳ Ｐゴシック" pitchFamily="-1" charset="-128"/>
            </a:endParaRPr>
          </a:p>
        </p:txBody>
      </p:sp>
      <p:sp>
        <p:nvSpPr>
          <p:cNvPr id="10" name="Right Arrow 9"/>
          <p:cNvSpPr/>
          <p:nvPr/>
        </p:nvSpPr>
        <p:spPr bwMode="auto">
          <a:xfrm>
            <a:off x="3635896" y="3356992"/>
            <a:ext cx="576064" cy="504056"/>
          </a:xfrm>
          <a:prstGeom prst="rightArrow">
            <a:avLst/>
          </a:prstGeom>
          <a:solidFill>
            <a:srgbClr val="CC99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IE" sz="2400" b="0" i="0" u="none" strike="noStrike" cap="none" normalizeH="0" baseline="0">
              <a:ln>
                <a:noFill/>
              </a:ln>
              <a:solidFill>
                <a:schemeClr val="tx1"/>
              </a:solidFill>
              <a:effectLst/>
              <a:latin typeface="Arial" pitchFamily="-1" charset="0"/>
              <a:ea typeface="ＭＳ Ｐゴシック" pitchFamily="-1" charset="-128"/>
              <a:cs typeface="ＭＳ Ｐゴシック" pitchFamily="-1" charset="-128"/>
            </a:endParaRPr>
          </a:p>
        </p:txBody>
      </p:sp>
      <p:sp>
        <p:nvSpPr>
          <p:cNvPr id="11" name="Rounded Rectangle 10"/>
          <p:cNvSpPr/>
          <p:nvPr/>
        </p:nvSpPr>
        <p:spPr bwMode="auto">
          <a:xfrm>
            <a:off x="4211960" y="2708920"/>
            <a:ext cx="1944216" cy="1152128"/>
          </a:xfrm>
          <a:prstGeom prst="roundRect">
            <a:avLst/>
          </a:prstGeom>
          <a:solidFill>
            <a:srgbClr val="FF00FF"/>
          </a:solidFill>
          <a:ln w="9525" cap="flat" cmpd="sng" algn="ctr">
            <a:solidFill>
              <a:schemeClr val="tx1"/>
            </a:solidFill>
            <a:prstDash val="solid"/>
            <a:round/>
            <a:headEnd type="none" w="med" len="med"/>
            <a:tailEnd type="none" w="med" len="med"/>
          </a:ln>
          <a:effectLst/>
          <a:scene3d>
            <a:camera prst="orthographicFront"/>
            <a:lightRig rig="threePt" dir="t"/>
          </a:scene3d>
          <a:sp3d>
            <a:bevelT prst="relaxedInset"/>
          </a:sp3d>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IE" sz="2400" b="1" i="0" u="none" strike="noStrike" cap="none" normalizeH="0" baseline="0" dirty="0" smtClean="0">
                <a:ln>
                  <a:noFill/>
                </a:ln>
                <a:solidFill>
                  <a:schemeClr val="bg1"/>
                </a:solidFill>
                <a:effectLst/>
                <a:latin typeface="Arial" pitchFamily="-1" charset="0"/>
                <a:ea typeface="ＭＳ Ｐゴシック" pitchFamily="-1" charset="-128"/>
                <a:cs typeface="ＭＳ Ｐゴシック" pitchFamily="-1" charset="-128"/>
              </a:rPr>
              <a:t>Short-Term</a:t>
            </a:r>
          </a:p>
          <a:p>
            <a:pPr marL="0" marR="0" indent="0" algn="ctr" defTabSz="914400" rtl="0" eaLnBrk="0" fontAlgn="base" latinLnBrk="0" hangingPunct="0">
              <a:lnSpc>
                <a:spcPct val="100000"/>
              </a:lnSpc>
              <a:spcBef>
                <a:spcPct val="0"/>
              </a:spcBef>
              <a:spcAft>
                <a:spcPct val="0"/>
              </a:spcAft>
              <a:buClrTx/>
              <a:buSzTx/>
              <a:buFontTx/>
              <a:buNone/>
              <a:tabLst/>
            </a:pPr>
            <a:r>
              <a:rPr lang="en-IE" sz="2400" b="1" dirty="0" smtClean="0">
                <a:solidFill>
                  <a:schemeClr val="bg1"/>
                </a:solidFill>
                <a:latin typeface="Arial" pitchFamily="-1" charset="0"/>
                <a:ea typeface="ＭＳ Ｐゴシック" pitchFamily="-1" charset="-128"/>
                <a:cs typeface="ＭＳ Ｐゴシック" pitchFamily="-1" charset="-128"/>
              </a:rPr>
              <a:t>Memory</a:t>
            </a:r>
            <a:endParaRPr kumimoji="0" lang="en-IE" sz="2400" b="1" i="0" u="none" strike="noStrike" cap="none" normalizeH="0" baseline="0" dirty="0">
              <a:ln>
                <a:noFill/>
              </a:ln>
              <a:solidFill>
                <a:schemeClr val="bg1"/>
              </a:solidFill>
              <a:effectLst/>
              <a:latin typeface="Arial" pitchFamily="-1" charset="0"/>
              <a:ea typeface="ＭＳ Ｐゴシック" pitchFamily="-1" charset="-128"/>
              <a:cs typeface="ＭＳ Ｐゴシック" pitchFamily="-1" charset="-128"/>
            </a:endParaRPr>
          </a:p>
        </p:txBody>
      </p:sp>
      <p:sp>
        <p:nvSpPr>
          <p:cNvPr id="13" name="Rounded Rectangle 12"/>
          <p:cNvSpPr/>
          <p:nvPr/>
        </p:nvSpPr>
        <p:spPr bwMode="auto">
          <a:xfrm>
            <a:off x="6732240" y="3068960"/>
            <a:ext cx="1872208" cy="1152128"/>
          </a:xfrm>
          <a:prstGeom prst="roundRect">
            <a:avLst/>
          </a:prstGeom>
          <a:solidFill>
            <a:srgbClr val="FF00FF"/>
          </a:solidFill>
          <a:ln w="9525" cap="flat" cmpd="sng" algn="ctr">
            <a:solidFill>
              <a:schemeClr val="tx1"/>
            </a:solidFill>
            <a:prstDash val="solid"/>
            <a:round/>
            <a:headEnd type="none" w="med" len="med"/>
            <a:tailEnd type="none" w="med" len="med"/>
          </a:ln>
          <a:effectLst/>
          <a:scene3d>
            <a:camera prst="orthographicFront"/>
            <a:lightRig rig="threePt" dir="t"/>
          </a:scene3d>
          <a:sp3d>
            <a:bevelT prst="relaxedInset"/>
          </a:sp3d>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IE" sz="2400" b="1" i="0" u="none" strike="noStrike" cap="none" normalizeH="0" baseline="0" dirty="0" smtClean="0">
                <a:ln>
                  <a:noFill/>
                </a:ln>
                <a:solidFill>
                  <a:schemeClr val="bg1"/>
                </a:solidFill>
                <a:effectLst/>
                <a:latin typeface="Arial" pitchFamily="-1" charset="0"/>
                <a:ea typeface="ＭＳ Ｐゴシック" pitchFamily="-1" charset="-128"/>
                <a:cs typeface="ＭＳ Ｐゴシック" pitchFamily="-1" charset="-128"/>
              </a:rPr>
              <a:t>Long-Term</a:t>
            </a:r>
          </a:p>
          <a:p>
            <a:pPr marL="0" marR="0" indent="0" algn="ctr" defTabSz="914400" rtl="0" eaLnBrk="0" fontAlgn="base" latinLnBrk="0" hangingPunct="0">
              <a:lnSpc>
                <a:spcPct val="100000"/>
              </a:lnSpc>
              <a:spcBef>
                <a:spcPct val="0"/>
              </a:spcBef>
              <a:spcAft>
                <a:spcPct val="0"/>
              </a:spcAft>
              <a:buClrTx/>
              <a:buSzTx/>
              <a:buFontTx/>
              <a:buNone/>
              <a:tabLst/>
            </a:pPr>
            <a:r>
              <a:rPr lang="en-IE" sz="2400" b="1" dirty="0" smtClean="0">
                <a:solidFill>
                  <a:schemeClr val="bg1"/>
                </a:solidFill>
                <a:latin typeface="Arial" pitchFamily="-1" charset="0"/>
                <a:ea typeface="ＭＳ Ｐゴシック" pitchFamily="-1" charset="-128"/>
                <a:cs typeface="ＭＳ Ｐゴシック" pitchFamily="-1" charset="-128"/>
              </a:rPr>
              <a:t>Memory</a:t>
            </a:r>
            <a:endParaRPr kumimoji="0" lang="en-IE" sz="2400" b="1" i="0" u="none" strike="noStrike" cap="none" normalizeH="0" baseline="0" dirty="0">
              <a:ln>
                <a:noFill/>
              </a:ln>
              <a:solidFill>
                <a:schemeClr val="bg1"/>
              </a:solidFill>
              <a:effectLst/>
              <a:latin typeface="Arial" pitchFamily="-1" charset="0"/>
              <a:ea typeface="ＭＳ Ｐゴシック" pitchFamily="-1" charset="-128"/>
              <a:cs typeface="ＭＳ Ｐゴシック" pitchFamily="-1" charset="-128"/>
            </a:endParaRPr>
          </a:p>
        </p:txBody>
      </p:sp>
      <p:sp>
        <p:nvSpPr>
          <p:cNvPr id="14" name="Rounded Rectangle 13"/>
          <p:cNvSpPr/>
          <p:nvPr/>
        </p:nvSpPr>
        <p:spPr bwMode="auto">
          <a:xfrm>
            <a:off x="4211960" y="3645024"/>
            <a:ext cx="1944216" cy="1152128"/>
          </a:xfrm>
          <a:prstGeom prst="roundRect">
            <a:avLst/>
          </a:prstGeom>
          <a:solidFill>
            <a:srgbClr val="FF00FF"/>
          </a:solidFill>
          <a:ln w="9525" cap="flat" cmpd="sng" algn="ctr">
            <a:solidFill>
              <a:schemeClr val="tx1"/>
            </a:solidFill>
            <a:prstDash val="solid"/>
            <a:round/>
            <a:headEnd type="none" w="med" len="med"/>
            <a:tailEnd type="none" w="med" len="med"/>
          </a:ln>
          <a:effectLst/>
          <a:scene3d>
            <a:camera prst="orthographicFront"/>
            <a:lightRig rig="threePt" dir="t"/>
          </a:scene3d>
          <a:sp3d>
            <a:bevelT prst="relaxedInset"/>
          </a:sp3d>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IE" sz="2400" b="1" i="0" u="none" strike="noStrike" cap="none" normalizeH="0" baseline="0" dirty="0" smtClean="0">
                <a:ln>
                  <a:noFill/>
                </a:ln>
                <a:solidFill>
                  <a:schemeClr val="bg1"/>
                </a:solidFill>
                <a:effectLst/>
                <a:latin typeface="Arial" pitchFamily="-1" charset="0"/>
                <a:ea typeface="ＭＳ Ｐゴシック" pitchFamily="-1" charset="-128"/>
                <a:cs typeface="ＭＳ Ｐゴシック" pitchFamily="-1" charset="-128"/>
              </a:rPr>
              <a:t>Working</a:t>
            </a:r>
          </a:p>
          <a:p>
            <a:pPr marL="0" marR="0" indent="0" algn="ctr" defTabSz="914400" rtl="0" eaLnBrk="0" fontAlgn="base" latinLnBrk="0" hangingPunct="0">
              <a:lnSpc>
                <a:spcPct val="100000"/>
              </a:lnSpc>
              <a:spcBef>
                <a:spcPct val="0"/>
              </a:spcBef>
              <a:spcAft>
                <a:spcPct val="0"/>
              </a:spcAft>
              <a:buClrTx/>
              <a:buSzTx/>
              <a:buFontTx/>
              <a:buNone/>
              <a:tabLst/>
            </a:pPr>
            <a:r>
              <a:rPr lang="en-IE" sz="2400" b="1" dirty="0" smtClean="0">
                <a:solidFill>
                  <a:schemeClr val="bg1"/>
                </a:solidFill>
                <a:latin typeface="Arial" pitchFamily="-1" charset="0"/>
                <a:ea typeface="ＭＳ Ｐゴシック" pitchFamily="-1" charset="-128"/>
                <a:cs typeface="ＭＳ Ｐゴシック" pitchFamily="-1" charset="-128"/>
              </a:rPr>
              <a:t>Memory</a:t>
            </a:r>
            <a:endParaRPr kumimoji="0" lang="en-IE" sz="2400" b="1" i="0" u="none" strike="noStrike" cap="none" normalizeH="0" baseline="0" dirty="0">
              <a:ln>
                <a:noFill/>
              </a:ln>
              <a:solidFill>
                <a:schemeClr val="bg1"/>
              </a:solidFill>
              <a:effectLst/>
              <a:latin typeface="Arial" pitchFamily="-1" charset="0"/>
              <a:ea typeface="ＭＳ Ｐゴシック" pitchFamily="-1" charset="-128"/>
              <a:cs typeface="ＭＳ Ｐゴシック" pitchFamily="-1" charset="-128"/>
            </a:endParaRPr>
          </a:p>
        </p:txBody>
      </p:sp>
      <p:sp>
        <p:nvSpPr>
          <p:cNvPr id="18" name="Right Arrow 17"/>
          <p:cNvSpPr/>
          <p:nvPr/>
        </p:nvSpPr>
        <p:spPr bwMode="auto">
          <a:xfrm>
            <a:off x="1259632" y="3356992"/>
            <a:ext cx="576064" cy="504056"/>
          </a:xfrm>
          <a:prstGeom prst="rightArrow">
            <a:avLst/>
          </a:prstGeom>
          <a:solidFill>
            <a:srgbClr val="CC99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IE" sz="2400" b="0" i="0" u="none" strike="noStrike" cap="none" normalizeH="0" baseline="0">
              <a:ln>
                <a:noFill/>
              </a:ln>
              <a:solidFill>
                <a:schemeClr val="tx1"/>
              </a:solidFill>
              <a:effectLst/>
              <a:latin typeface="Arial" pitchFamily="-1" charset="0"/>
              <a:ea typeface="ＭＳ Ｐゴシック" pitchFamily="-1" charset="-128"/>
              <a:cs typeface="ＭＳ Ｐゴシック" pitchFamily="-1" charset="-128"/>
            </a:endParaRPr>
          </a:p>
        </p:txBody>
      </p:sp>
      <p:sp>
        <p:nvSpPr>
          <p:cNvPr id="19" name="Right Arrow 18"/>
          <p:cNvSpPr/>
          <p:nvPr/>
        </p:nvSpPr>
        <p:spPr bwMode="auto">
          <a:xfrm>
            <a:off x="6156176" y="3356992"/>
            <a:ext cx="576064" cy="504056"/>
          </a:xfrm>
          <a:prstGeom prst="rightArrow">
            <a:avLst/>
          </a:prstGeom>
          <a:solidFill>
            <a:srgbClr val="CC99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IE" sz="2400" b="0" i="0" u="none" strike="noStrike" cap="none" normalizeH="0" baseline="0">
              <a:ln>
                <a:noFill/>
              </a:ln>
              <a:solidFill>
                <a:schemeClr val="tx1"/>
              </a:solidFill>
              <a:effectLst/>
              <a:latin typeface="Arial" pitchFamily="-1" charset="0"/>
              <a:ea typeface="ＭＳ Ｐゴシック" pitchFamily="-1" charset="-128"/>
              <a:cs typeface="ＭＳ Ｐゴシック" pitchFamily="-1" charset="-128"/>
            </a:endParaRP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6673" name="Title 1"/>
          <p:cNvSpPr>
            <a:spLocks noGrp="1"/>
          </p:cNvSpPr>
          <p:nvPr>
            <p:ph type="ctrTitle"/>
          </p:nvPr>
        </p:nvSpPr>
        <p:spPr>
          <a:xfrm>
            <a:off x="4572000" y="2420888"/>
            <a:ext cx="3733800" cy="990600"/>
          </a:xfrm>
        </p:spPr>
        <p:txBody>
          <a:bodyPr/>
          <a:lstStyle/>
          <a:p>
            <a:pPr eaLnBrk="1" hangingPunct="1"/>
            <a:r>
              <a:rPr lang="en-IE" dirty="0" smtClean="0"/>
              <a:t>Sensory</a:t>
            </a:r>
            <a:br>
              <a:rPr lang="en-IE" dirty="0" smtClean="0"/>
            </a:br>
            <a:r>
              <a:rPr lang="en-IE" dirty="0" smtClean="0"/>
              <a:t>Memory</a:t>
            </a: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Title 1"/>
          <p:cNvSpPr>
            <a:spLocks noGrp="1"/>
          </p:cNvSpPr>
          <p:nvPr>
            <p:ph type="title"/>
          </p:nvPr>
        </p:nvSpPr>
        <p:spPr/>
        <p:txBody>
          <a:bodyPr/>
          <a:lstStyle/>
          <a:p>
            <a:pPr eaLnBrk="1" hangingPunct="1"/>
            <a:r>
              <a:rPr lang="en-IE" dirty="0" smtClean="0"/>
              <a:t>People in Design</a:t>
            </a:r>
          </a:p>
        </p:txBody>
      </p:sp>
      <p:sp>
        <p:nvSpPr>
          <p:cNvPr id="7" name="Content Placeholder 5"/>
          <p:cNvSpPr>
            <a:spLocks noGrp="1"/>
          </p:cNvSpPr>
          <p:nvPr>
            <p:ph idx="1"/>
          </p:nvPr>
        </p:nvSpPr>
        <p:spPr/>
        <p:txBody>
          <a:bodyPr/>
          <a:lstStyle/>
          <a:p>
            <a:pPr eaLnBrk="1" hangingPunct="1">
              <a:lnSpc>
                <a:spcPct val="90000"/>
              </a:lnSpc>
            </a:pPr>
            <a:r>
              <a:rPr lang="en-IE" b="1" dirty="0" smtClean="0">
                <a:latin typeface="Tahoma" pitchFamily="-123" charset="0"/>
              </a:rPr>
              <a:t>Sensory Memory</a:t>
            </a:r>
          </a:p>
          <a:p>
            <a:pPr eaLnBrk="1" hangingPunct="1">
              <a:lnSpc>
                <a:spcPct val="90000"/>
              </a:lnSpc>
            </a:pPr>
            <a:r>
              <a:rPr lang="en-IE" dirty="0" smtClean="0">
                <a:latin typeface="Tahoma" pitchFamily="-123" charset="0"/>
              </a:rPr>
              <a:t>This allows individuals to retain impressions of sensory information after the original stimulus has ceased</a:t>
            </a:r>
          </a:p>
          <a:p>
            <a:pPr eaLnBrk="1" hangingPunct="1">
              <a:lnSpc>
                <a:spcPct val="90000"/>
              </a:lnSpc>
            </a:pPr>
            <a:r>
              <a:rPr lang="en-IE" dirty="0" smtClean="0">
                <a:latin typeface="Tahoma" pitchFamily="-123" charset="0"/>
              </a:rPr>
              <a:t>It is composed of three types</a:t>
            </a:r>
          </a:p>
          <a:p>
            <a:pPr lvl="1" eaLnBrk="1" hangingPunct="1">
              <a:lnSpc>
                <a:spcPct val="90000"/>
              </a:lnSpc>
            </a:pPr>
            <a:r>
              <a:rPr lang="en-IE" dirty="0" smtClean="0">
                <a:latin typeface="Tahoma" pitchFamily="-123" charset="0"/>
              </a:rPr>
              <a:t>Iconic Memory</a:t>
            </a:r>
          </a:p>
          <a:p>
            <a:pPr lvl="1" eaLnBrk="1" hangingPunct="1">
              <a:lnSpc>
                <a:spcPct val="90000"/>
              </a:lnSpc>
            </a:pPr>
            <a:r>
              <a:rPr lang="en-IE" dirty="0" smtClean="0">
                <a:latin typeface="Tahoma" pitchFamily="-123" charset="0"/>
              </a:rPr>
              <a:t>Echoic Memory</a:t>
            </a:r>
          </a:p>
          <a:p>
            <a:pPr lvl="1" eaLnBrk="1" hangingPunct="1">
              <a:lnSpc>
                <a:spcPct val="90000"/>
              </a:lnSpc>
            </a:pPr>
            <a:r>
              <a:rPr lang="en-IE" dirty="0" err="1" smtClean="0">
                <a:latin typeface="Tahoma" pitchFamily="-123" charset="0"/>
              </a:rPr>
              <a:t>Haptic</a:t>
            </a:r>
            <a:r>
              <a:rPr lang="en-IE" dirty="0" smtClean="0">
                <a:latin typeface="Tahoma" pitchFamily="-123" charset="0"/>
              </a:rPr>
              <a:t> Memory</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Title 1"/>
          <p:cNvSpPr>
            <a:spLocks noGrp="1"/>
          </p:cNvSpPr>
          <p:nvPr>
            <p:ph type="title"/>
          </p:nvPr>
        </p:nvSpPr>
        <p:spPr/>
        <p:txBody>
          <a:bodyPr/>
          <a:lstStyle/>
          <a:p>
            <a:pPr eaLnBrk="1" hangingPunct="1"/>
            <a:r>
              <a:rPr lang="en-IE" smtClean="0"/>
              <a:t>People in Design</a:t>
            </a:r>
          </a:p>
        </p:txBody>
      </p:sp>
      <p:sp>
        <p:nvSpPr>
          <p:cNvPr id="40962" name="Content Placeholder 2"/>
          <p:cNvSpPr>
            <a:spLocks noGrp="1"/>
          </p:cNvSpPr>
          <p:nvPr>
            <p:ph idx="1"/>
          </p:nvPr>
        </p:nvSpPr>
        <p:spPr/>
        <p:txBody>
          <a:bodyPr/>
          <a:lstStyle/>
          <a:p>
            <a:pPr eaLnBrk="1" hangingPunct="1"/>
            <a:r>
              <a:rPr lang="en-IE" dirty="0" smtClean="0"/>
              <a:t>Different people perceive the same thing in different ways, because everyone is different.</a:t>
            </a: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Title 1"/>
          <p:cNvSpPr>
            <a:spLocks noGrp="1"/>
          </p:cNvSpPr>
          <p:nvPr>
            <p:ph type="title"/>
          </p:nvPr>
        </p:nvSpPr>
        <p:spPr/>
        <p:txBody>
          <a:bodyPr/>
          <a:lstStyle/>
          <a:p>
            <a:pPr eaLnBrk="1" hangingPunct="1"/>
            <a:r>
              <a:rPr lang="en-IE" dirty="0" smtClean="0"/>
              <a:t>People in Design</a:t>
            </a:r>
          </a:p>
        </p:txBody>
      </p:sp>
      <p:sp>
        <p:nvSpPr>
          <p:cNvPr id="7" name="Content Placeholder 5"/>
          <p:cNvSpPr>
            <a:spLocks noGrp="1"/>
          </p:cNvSpPr>
          <p:nvPr>
            <p:ph idx="1"/>
          </p:nvPr>
        </p:nvSpPr>
        <p:spPr/>
        <p:txBody>
          <a:bodyPr/>
          <a:lstStyle/>
          <a:p>
            <a:pPr eaLnBrk="1" hangingPunct="1">
              <a:lnSpc>
                <a:spcPct val="90000"/>
              </a:lnSpc>
            </a:pPr>
            <a:r>
              <a:rPr lang="en-IE" dirty="0" smtClean="0">
                <a:latin typeface="Tahoma" pitchFamily="-123" charset="0"/>
              </a:rPr>
              <a:t>Iconic Memory</a:t>
            </a:r>
          </a:p>
          <a:p>
            <a:pPr lvl="1" eaLnBrk="1" hangingPunct="1">
              <a:lnSpc>
                <a:spcPct val="90000"/>
              </a:lnSpc>
            </a:pPr>
            <a:r>
              <a:rPr lang="en-IE" dirty="0" smtClean="0">
                <a:latin typeface="Tahoma" pitchFamily="-123" charset="0"/>
              </a:rPr>
              <a:t>For visual information, very brief (&lt;1000 ms).</a:t>
            </a:r>
          </a:p>
          <a:p>
            <a:pPr eaLnBrk="1" hangingPunct="1">
              <a:lnSpc>
                <a:spcPct val="90000"/>
              </a:lnSpc>
            </a:pPr>
            <a:r>
              <a:rPr lang="en-IE" dirty="0" smtClean="0">
                <a:latin typeface="Tahoma" pitchFamily="-123" charset="0"/>
              </a:rPr>
              <a:t>Echoic Memory</a:t>
            </a:r>
          </a:p>
          <a:p>
            <a:pPr lvl="1" eaLnBrk="1" hangingPunct="1">
              <a:lnSpc>
                <a:spcPct val="90000"/>
              </a:lnSpc>
            </a:pPr>
            <a:r>
              <a:rPr lang="en-IE" dirty="0" smtClean="0">
                <a:latin typeface="Tahoma" pitchFamily="-123" charset="0"/>
              </a:rPr>
              <a:t>For auditory information, </a:t>
            </a:r>
            <a:r>
              <a:rPr lang="en-IE" dirty="0" smtClean="0"/>
              <a:t>for a short period of time (3–4 seconds)</a:t>
            </a:r>
            <a:r>
              <a:rPr lang="en-IE" dirty="0" smtClean="0">
                <a:latin typeface="Tahoma" pitchFamily="-123" charset="0"/>
              </a:rPr>
              <a:t>.</a:t>
            </a:r>
          </a:p>
          <a:p>
            <a:pPr eaLnBrk="1" hangingPunct="1">
              <a:lnSpc>
                <a:spcPct val="90000"/>
              </a:lnSpc>
            </a:pPr>
            <a:r>
              <a:rPr lang="en-IE" dirty="0" err="1" smtClean="0">
                <a:latin typeface="Tahoma" pitchFamily="-123" charset="0"/>
              </a:rPr>
              <a:t>Haptic</a:t>
            </a:r>
            <a:r>
              <a:rPr lang="en-IE" dirty="0" smtClean="0">
                <a:latin typeface="Tahoma" pitchFamily="-123" charset="0"/>
              </a:rPr>
              <a:t> Memory</a:t>
            </a:r>
          </a:p>
          <a:p>
            <a:pPr lvl="1" eaLnBrk="1" hangingPunct="1">
              <a:lnSpc>
                <a:spcPct val="90000"/>
              </a:lnSpc>
            </a:pPr>
            <a:r>
              <a:rPr lang="en-IE" dirty="0" smtClean="0">
                <a:latin typeface="Tahoma" pitchFamily="-123" charset="0"/>
              </a:rPr>
              <a:t>For touch information, </a:t>
            </a:r>
            <a:r>
              <a:rPr lang="en-IE" dirty="0" smtClean="0"/>
              <a:t>for a short period of time (2 seconds)</a:t>
            </a:r>
            <a:r>
              <a:rPr lang="en-IE" dirty="0" smtClean="0">
                <a:latin typeface="Tahoma" pitchFamily="-123" charset="0"/>
              </a:rPr>
              <a:t>.</a:t>
            </a: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6673" name="Title 1"/>
          <p:cNvSpPr>
            <a:spLocks noGrp="1"/>
          </p:cNvSpPr>
          <p:nvPr>
            <p:ph type="ctrTitle"/>
          </p:nvPr>
        </p:nvSpPr>
        <p:spPr>
          <a:xfrm>
            <a:off x="4572000" y="2420888"/>
            <a:ext cx="3733800" cy="990600"/>
          </a:xfrm>
        </p:spPr>
        <p:txBody>
          <a:bodyPr/>
          <a:lstStyle/>
          <a:p>
            <a:pPr eaLnBrk="1" hangingPunct="1"/>
            <a:r>
              <a:rPr lang="en-IE" dirty="0" smtClean="0"/>
              <a:t>Short-Term</a:t>
            </a:r>
            <a:br>
              <a:rPr lang="en-IE" dirty="0" smtClean="0"/>
            </a:br>
            <a:r>
              <a:rPr lang="en-IE" dirty="0" smtClean="0"/>
              <a:t>and Working</a:t>
            </a:r>
            <a:br>
              <a:rPr lang="en-IE" dirty="0" smtClean="0"/>
            </a:br>
            <a:r>
              <a:rPr lang="en-IE" dirty="0" smtClean="0"/>
              <a:t>Memory</a:t>
            </a: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Title 1"/>
          <p:cNvSpPr>
            <a:spLocks noGrp="1"/>
          </p:cNvSpPr>
          <p:nvPr>
            <p:ph type="title"/>
          </p:nvPr>
        </p:nvSpPr>
        <p:spPr/>
        <p:txBody>
          <a:bodyPr/>
          <a:lstStyle/>
          <a:p>
            <a:pPr eaLnBrk="1" hangingPunct="1"/>
            <a:r>
              <a:rPr lang="en-IE" dirty="0" smtClean="0"/>
              <a:t>People in Design</a:t>
            </a:r>
          </a:p>
        </p:txBody>
      </p:sp>
      <p:sp>
        <p:nvSpPr>
          <p:cNvPr id="7" name="Content Placeholder 5"/>
          <p:cNvSpPr>
            <a:spLocks noGrp="1"/>
          </p:cNvSpPr>
          <p:nvPr>
            <p:ph idx="1"/>
          </p:nvPr>
        </p:nvSpPr>
        <p:spPr/>
        <p:txBody>
          <a:bodyPr/>
          <a:lstStyle/>
          <a:p>
            <a:pPr eaLnBrk="1" hangingPunct="1">
              <a:lnSpc>
                <a:spcPct val="90000"/>
              </a:lnSpc>
            </a:pPr>
            <a:r>
              <a:rPr lang="en-IE" dirty="0" smtClean="0">
                <a:latin typeface="Tahoma" pitchFamily="-123" charset="0"/>
              </a:rPr>
              <a:t>The terms “Short-term memory” and “Working memory” are often used interchangeably but there are some differences between them.</a:t>
            </a:r>
          </a:p>
          <a:p>
            <a:pPr eaLnBrk="1" hangingPunct="1">
              <a:lnSpc>
                <a:spcPct val="90000"/>
              </a:lnSpc>
            </a:pPr>
            <a:r>
              <a:rPr lang="en-IE" dirty="0" smtClean="0">
                <a:latin typeface="Tahoma" pitchFamily="-123" charset="0"/>
              </a:rPr>
              <a:t>Their relationship is described differently by various theories, but it is generally acknowledged that the two concepts are distinct. </a:t>
            </a: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Title 1"/>
          <p:cNvSpPr>
            <a:spLocks noGrp="1"/>
          </p:cNvSpPr>
          <p:nvPr>
            <p:ph type="title"/>
          </p:nvPr>
        </p:nvSpPr>
        <p:spPr/>
        <p:txBody>
          <a:bodyPr/>
          <a:lstStyle/>
          <a:p>
            <a:pPr eaLnBrk="1" hangingPunct="1"/>
            <a:r>
              <a:rPr lang="en-IE" dirty="0" smtClean="0"/>
              <a:t>People in Design</a:t>
            </a:r>
          </a:p>
        </p:txBody>
      </p:sp>
      <p:sp>
        <p:nvSpPr>
          <p:cNvPr id="7" name="Content Placeholder 5"/>
          <p:cNvSpPr>
            <a:spLocks noGrp="1"/>
          </p:cNvSpPr>
          <p:nvPr>
            <p:ph idx="1"/>
          </p:nvPr>
        </p:nvSpPr>
        <p:spPr/>
        <p:txBody>
          <a:bodyPr/>
          <a:lstStyle/>
          <a:p>
            <a:pPr eaLnBrk="1" hangingPunct="1">
              <a:lnSpc>
                <a:spcPct val="90000"/>
              </a:lnSpc>
            </a:pPr>
            <a:r>
              <a:rPr lang="en-IE" dirty="0" smtClean="0">
                <a:latin typeface="Tahoma" pitchFamily="-123" charset="0"/>
              </a:rPr>
              <a:t>“Short-term memory” is the capacity to store information long enough for us to understand, and respond to it (e.g. memorising a phone number)</a:t>
            </a:r>
          </a:p>
          <a:p>
            <a:pPr eaLnBrk="1" hangingPunct="1">
              <a:lnSpc>
                <a:spcPct val="90000"/>
              </a:lnSpc>
            </a:pPr>
            <a:r>
              <a:rPr lang="en-IE" dirty="0" smtClean="0">
                <a:latin typeface="Tahoma" pitchFamily="-123" charset="0"/>
              </a:rPr>
              <a:t>“Working memory” is the capacity to organise and manipulate information (e.g. holding intermediate results in mental arithmetic)</a:t>
            </a: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Title 1"/>
          <p:cNvSpPr>
            <a:spLocks noGrp="1"/>
          </p:cNvSpPr>
          <p:nvPr>
            <p:ph type="title"/>
          </p:nvPr>
        </p:nvSpPr>
        <p:spPr/>
        <p:txBody>
          <a:bodyPr/>
          <a:lstStyle/>
          <a:p>
            <a:pPr eaLnBrk="1" hangingPunct="1"/>
            <a:r>
              <a:rPr lang="en-IE" dirty="0" smtClean="0"/>
              <a:t>People in Design</a:t>
            </a:r>
          </a:p>
        </p:txBody>
      </p:sp>
      <p:sp>
        <p:nvSpPr>
          <p:cNvPr id="7" name="Content Placeholder 5"/>
          <p:cNvSpPr>
            <a:spLocks noGrp="1"/>
          </p:cNvSpPr>
          <p:nvPr>
            <p:ph idx="1"/>
          </p:nvPr>
        </p:nvSpPr>
        <p:spPr/>
        <p:txBody>
          <a:bodyPr/>
          <a:lstStyle/>
          <a:p>
            <a:pPr eaLnBrk="1" hangingPunct="1">
              <a:lnSpc>
                <a:spcPct val="90000"/>
              </a:lnSpc>
            </a:pPr>
            <a:r>
              <a:rPr lang="en-IE" dirty="0" smtClean="0">
                <a:latin typeface="Tahoma" pitchFamily="-123" charset="0"/>
              </a:rPr>
              <a:t>More on Short-Term Memory</a:t>
            </a:r>
          </a:p>
          <a:p>
            <a:pPr lvl="1" eaLnBrk="1" hangingPunct="1">
              <a:lnSpc>
                <a:spcPct val="90000"/>
              </a:lnSpc>
            </a:pPr>
            <a:r>
              <a:rPr lang="en-IE" dirty="0" smtClean="0">
                <a:latin typeface="Tahoma" pitchFamily="-123" charset="0"/>
              </a:rPr>
              <a:t>Information that is stored in Short-Term Memory disappears very quickly unless something is done to retain it.</a:t>
            </a:r>
          </a:p>
          <a:p>
            <a:pPr lvl="1" eaLnBrk="1" hangingPunct="1">
              <a:lnSpc>
                <a:spcPct val="90000"/>
              </a:lnSpc>
            </a:pPr>
            <a:r>
              <a:rPr lang="en-IE" dirty="0" smtClean="0">
                <a:latin typeface="Tahoma" pitchFamily="-123" charset="0"/>
              </a:rPr>
              <a:t>George A. Miller determined a “magic” number the indicates how many chunks of information we can retain.</a:t>
            </a: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7092" name="Rectangle 4"/>
          <p:cNvSpPr>
            <a:spLocks noGrp="1" noChangeArrowheads="1"/>
          </p:cNvSpPr>
          <p:nvPr>
            <p:ph type="title"/>
          </p:nvPr>
        </p:nvSpPr>
        <p:spPr/>
        <p:txBody>
          <a:bodyPr/>
          <a:lstStyle/>
          <a:p>
            <a:r>
              <a:rPr lang="en-GB"/>
              <a:t>George Armitage Miller</a:t>
            </a:r>
          </a:p>
        </p:txBody>
      </p:sp>
      <p:sp>
        <p:nvSpPr>
          <p:cNvPr id="217093" name="Rectangle 5"/>
          <p:cNvSpPr>
            <a:spLocks noGrp="1" noChangeArrowheads="1"/>
          </p:cNvSpPr>
          <p:nvPr>
            <p:ph idx="1"/>
          </p:nvPr>
        </p:nvSpPr>
        <p:spPr/>
        <p:txBody>
          <a:bodyPr/>
          <a:lstStyle/>
          <a:p>
            <a:r>
              <a:rPr lang="en-GB" sz="2600" dirty="0"/>
              <a:t>Born Feb 3, 1920</a:t>
            </a:r>
          </a:p>
          <a:p>
            <a:r>
              <a:rPr lang="en-GB" sz="2600" dirty="0" smtClean="0"/>
              <a:t>Born </a:t>
            </a:r>
            <a:r>
              <a:rPr lang="en-GB" sz="2600" dirty="0"/>
              <a:t>in Charleston, West Virginia</a:t>
            </a:r>
          </a:p>
          <a:p>
            <a:r>
              <a:rPr lang="en-GB" sz="2600" dirty="0"/>
              <a:t>Psychologist and Cognitive Scientist</a:t>
            </a:r>
          </a:p>
          <a:p>
            <a:r>
              <a:rPr lang="en-GB" sz="2600" dirty="0"/>
              <a:t>founder of </a:t>
            </a:r>
            <a:r>
              <a:rPr lang="en-GB" sz="2600" dirty="0" err="1"/>
              <a:t>WordNet</a:t>
            </a:r>
            <a:endParaRPr lang="en-GB" sz="2600" dirty="0"/>
          </a:p>
          <a:p>
            <a:r>
              <a:rPr lang="en-GB" sz="2600" dirty="0" smtClean="0"/>
              <a:t>Discovered “</a:t>
            </a:r>
            <a:r>
              <a:rPr lang="en-GB" sz="2600" i="1" dirty="0" smtClean="0"/>
              <a:t>Miller’s </a:t>
            </a:r>
            <a:r>
              <a:rPr lang="en-GB" sz="2600" i="1" dirty="0"/>
              <a:t>Magic Number</a:t>
            </a:r>
            <a:r>
              <a:rPr lang="en-GB" sz="2600" dirty="0"/>
              <a:t>”</a:t>
            </a:r>
          </a:p>
        </p:txBody>
      </p:sp>
      <p:pic>
        <p:nvPicPr>
          <p:cNvPr id="217095" name="Picture 7" descr="Miller2"/>
          <p:cNvPicPr>
            <a:picLocks noGrp="1" noChangeAspect="1" noChangeArrowheads="1"/>
          </p:cNvPicPr>
          <p:nvPr>
            <p:ph type="clipArt" sz="half" idx="4294967295"/>
          </p:nvPr>
        </p:nvPicPr>
        <p:blipFill>
          <a:blip r:embed="rId3" cstate="print"/>
          <a:srcRect/>
          <a:stretch>
            <a:fillRect/>
          </a:stretch>
        </p:blipFill>
        <p:spPr>
          <a:xfrm>
            <a:off x="6637338" y="1628775"/>
            <a:ext cx="2506662" cy="3744913"/>
          </a:xfrm>
        </p:spPr>
      </p:pic>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9140" name="AutoShape 4"/>
          <p:cNvSpPr>
            <a:spLocks noChangeArrowheads="1"/>
          </p:cNvSpPr>
          <p:nvPr/>
        </p:nvSpPr>
        <p:spPr bwMode="auto">
          <a:xfrm>
            <a:off x="1259632" y="2492896"/>
            <a:ext cx="6768752" cy="3672408"/>
          </a:xfrm>
          <a:prstGeom prst="bevel">
            <a:avLst>
              <a:gd name="adj" fmla="val 8516"/>
            </a:avLst>
          </a:prstGeom>
          <a:solidFill>
            <a:schemeClr val="bg2">
              <a:lumMod val="50000"/>
            </a:schemeClr>
          </a:solidFill>
          <a:ln w="57150">
            <a:solidFill>
              <a:schemeClr val="tx1"/>
            </a:solidFill>
            <a:miter lim="800000"/>
            <a:headEnd/>
            <a:tailEnd/>
          </a:ln>
          <a:effectLst/>
        </p:spPr>
        <p:txBody>
          <a:bodyPr wrap="none" anchor="ctr"/>
          <a:lstStyle/>
          <a:p>
            <a:pPr algn="ctr"/>
            <a:r>
              <a:rPr lang="en-IE" sz="13800" b="1" dirty="0" smtClean="0">
                <a:solidFill>
                  <a:schemeClr val="bg1"/>
                </a:solidFill>
                <a:latin typeface="Arial Unicode MS" pitchFamily="34" charset="-128"/>
                <a:ea typeface="Arial Unicode MS" pitchFamily="34" charset="-128"/>
                <a:cs typeface="Arial Unicode MS" pitchFamily="34" charset="-128"/>
              </a:rPr>
              <a:t>7</a:t>
            </a:r>
            <a:r>
              <a:rPr lang="en-IE" sz="13800" dirty="0" smtClean="0">
                <a:solidFill>
                  <a:schemeClr val="bg1"/>
                </a:solidFill>
                <a:latin typeface="Arial Unicode MS" pitchFamily="34" charset="-128"/>
                <a:ea typeface="Arial Unicode MS" pitchFamily="34" charset="-128"/>
                <a:cs typeface="Arial Unicode MS" pitchFamily="34" charset="-128"/>
              </a:rPr>
              <a:t> ± </a:t>
            </a:r>
            <a:r>
              <a:rPr lang="en-IE" sz="13800" b="1" dirty="0" smtClean="0">
                <a:solidFill>
                  <a:schemeClr val="bg1"/>
                </a:solidFill>
                <a:latin typeface="Arial Unicode MS" pitchFamily="34" charset="-128"/>
                <a:ea typeface="Arial Unicode MS" pitchFamily="34" charset="-128"/>
                <a:cs typeface="Arial Unicode MS" pitchFamily="34" charset="-128"/>
              </a:rPr>
              <a:t>2</a:t>
            </a:r>
            <a:endParaRPr lang="en-IE" sz="13800" b="1" dirty="0">
              <a:solidFill>
                <a:schemeClr val="bg1"/>
              </a:solidFill>
              <a:latin typeface="Arial Unicode MS" pitchFamily="34" charset="-128"/>
              <a:ea typeface="Arial Unicode MS" pitchFamily="34" charset="-128"/>
              <a:cs typeface="Arial Unicode MS" pitchFamily="34" charset="-128"/>
            </a:endParaRPr>
          </a:p>
        </p:txBody>
      </p:sp>
      <p:sp>
        <p:nvSpPr>
          <p:cNvPr id="219138" name="Rectangle 2"/>
          <p:cNvSpPr>
            <a:spLocks noGrp="1" noChangeArrowheads="1"/>
          </p:cNvSpPr>
          <p:nvPr>
            <p:ph type="title"/>
          </p:nvPr>
        </p:nvSpPr>
        <p:spPr/>
        <p:txBody>
          <a:bodyPr/>
          <a:lstStyle/>
          <a:p>
            <a:r>
              <a:rPr lang="en-GB"/>
              <a:t>Miller’s Magic Number</a:t>
            </a: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0162" name="Rectangle 2"/>
          <p:cNvSpPr>
            <a:spLocks noGrp="1" noChangeArrowheads="1"/>
          </p:cNvSpPr>
          <p:nvPr>
            <p:ph type="title"/>
          </p:nvPr>
        </p:nvSpPr>
        <p:spPr/>
        <p:txBody>
          <a:bodyPr/>
          <a:lstStyle/>
          <a:p>
            <a:r>
              <a:rPr lang="en-GB"/>
              <a:t>Miller’s Magic Number</a:t>
            </a:r>
          </a:p>
        </p:txBody>
      </p:sp>
      <p:sp>
        <p:nvSpPr>
          <p:cNvPr id="220163" name="Rectangle 3"/>
          <p:cNvSpPr>
            <a:spLocks noGrp="1" noChangeArrowheads="1"/>
          </p:cNvSpPr>
          <p:nvPr>
            <p:ph type="body" idx="1"/>
          </p:nvPr>
        </p:nvSpPr>
        <p:spPr/>
        <p:txBody>
          <a:bodyPr/>
          <a:lstStyle/>
          <a:p>
            <a:pPr>
              <a:lnSpc>
                <a:spcPct val="80000"/>
              </a:lnSpc>
            </a:pPr>
            <a:r>
              <a:rPr lang="en-GB" sz="2800" dirty="0" smtClean="0"/>
              <a:t>George A. Miller </a:t>
            </a:r>
            <a:r>
              <a:rPr lang="en-GB" sz="2800" dirty="0"/>
              <a:t>looked at Memory span - which is a long list of items (e.g., digits, letters, words) that a person can repeat back immediately after presentation in correct order. </a:t>
            </a:r>
          </a:p>
          <a:p>
            <a:pPr>
              <a:lnSpc>
                <a:spcPct val="80000"/>
              </a:lnSpc>
            </a:pPr>
            <a:r>
              <a:rPr lang="en-GB" sz="2800" dirty="0"/>
              <a:t>Miller observed that memory span of young adults is approximately 7 </a:t>
            </a:r>
            <a:r>
              <a:rPr lang="en-GB" sz="2800" b="1" i="1" dirty="0"/>
              <a:t>chunks</a:t>
            </a:r>
            <a:r>
              <a:rPr lang="en-GB" sz="2800" dirty="0"/>
              <a:t>. He noticed that memory span is approximately the same for stimuli with vastly different amount of </a:t>
            </a:r>
            <a:r>
              <a:rPr lang="en-GB" sz="2800" dirty="0" smtClean="0"/>
              <a:t>information.</a:t>
            </a:r>
            <a:endParaRPr lang="en-GB" sz="2800" dirty="0"/>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6673" name="Title 1"/>
          <p:cNvSpPr>
            <a:spLocks noGrp="1"/>
          </p:cNvSpPr>
          <p:nvPr>
            <p:ph type="ctrTitle"/>
          </p:nvPr>
        </p:nvSpPr>
        <p:spPr>
          <a:xfrm>
            <a:off x="4572000" y="2420888"/>
            <a:ext cx="3733800" cy="990600"/>
          </a:xfrm>
        </p:spPr>
        <p:txBody>
          <a:bodyPr/>
          <a:lstStyle/>
          <a:p>
            <a:pPr eaLnBrk="1" hangingPunct="1"/>
            <a:r>
              <a:rPr lang="en-IE" dirty="0" smtClean="0"/>
              <a:t>Long-Term</a:t>
            </a:r>
            <a:br>
              <a:rPr lang="en-IE" dirty="0" smtClean="0"/>
            </a:br>
            <a:r>
              <a:rPr lang="en-IE" dirty="0" smtClean="0"/>
              <a:t>Memory</a:t>
            </a:r>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Title 1"/>
          <p:cNvSpPr>
            <a:spLocks noGrp="1"/>
          </p:cNvSpPr>
          <p:nvPr>
            <p:ph type="title"/>
          </p:nvPr>
        </p:nvSpPr>
        <p:spPr/>
        <p:txBody>
          <a:bodyPr/>
          <a:lstStyle/>
          <a:p>
            <a:pPr eaLnBrk="1" hangingPunct="1"/>
            <a:r>
              <a:rPr lang="en-IE" dirty="0" smtClean="0"/>
              <a:t>People in Design</a:t>
            </a:r>
          </a:p>
        </p:txBody>
      </p:sp>
      <p:sp>
        <p:nvSpPr>
          <p:cNvPr id="7" name="Content Placeholder 5"/>
          <p:cNvSpPr>
            <a:spLocks noGrp="1"/>
          </p:cNvSpPr>
          <p:nvPr>
            <p:ph idx="1"/>
          </p:nvPr>
        </p:nvSpPr>
        <p:spPr/>
        <p:txBody>
          <a:bodyPr/>
          <a:lstStyle/>
          <a:p>
            <a:pPr eaLnBrk="1" hangingPunct="1">
              <a:lnSpc>
                <a:spcPct val="90000"/>
              </a:lnSpc>
            </a:pPr>
            <a:r>
              <a:rPr lang="en-IE" dirty="0" smtClean="0">
                <a:latin typeface="Tahoma" pitchFamily="-123" charset="0"/>
              </a:rPr>
              <a:t>Long-Term Memory</a:t>
            </a:r>
          </a:p>
          <a:p>
            <a:pPr lvl="1" eaLnBrk="1" hangingPunct="1">
              <a:lnSpc>
                <a:spcPct val="90000"/>
              </a:lnSpc>
            </a:pPr>
            <a:r>
              <a:rPr lang="en-IE" dirty="0" smtClean="0">
                <a:latin typeface="Tahoma" pitchFamily="-123" charset="0"/>
              </a:rPr>
              <a:t>The capacity of our long-term memory is possibly infinite. It is believed that we have a record of all we have ever said, read, written, done, seen or experienced.</a:t>
            </a:r>
          </a:p>
          <a:p>
            <a:pPr lvl="1" eaLnBrk="1" hangingPunct="1">
              <a:lnSpc>
                <a:spcPct val="90000"/>
              </a:lnSpc>
            </a:pPr>
            <a:r>
              <a:rPr lang="en-IE" dirty="0" smtClean="0">
                <a:latin typeface="Tahoma" pitchFamily="-123" charset="0"/>
              </a:rPr>
              <a:t>The problem, however, is accessing this information!</a:t>
            </a:r>
          </a:p>
          <a:p>
            <a:pPr lvl="1" eaLnBrk="1" hangingPunct="1">
              <a:lnSpc>
                <a:spcPct val="90000"/>
              </a:lnSpc>
            </a:pPr>
            <a:endParaRPr lang="en-IE" dirty="0" smtClean="0">
              <a:latin typeface="Tahoma" pitchFamily="-123" charset="0"/>
            </a:endParaRPr>
          </a:p>
          <a:p>
            <a:pPr lvl="1" eaLnBrk="1" hangingPunct="1">
              <a:lnSpc>
                <a:spcPct val="90000"/>
              </a:lnSpc>
            </a:pPr>
            <a:endParaRPr lang="en-IE" dirty="0" smtClean="0">
              <a:latin typeface="Tahoma" pitchFamily="-123" charset="0"/>
            </a:endParaRPr>
          </a:p>
          <a:p>
            <a:pPr eaLnBrk="1" hangingPunct="1">
              <a:lnSpc>
                <a:spcPct val="90000"/>
              </a:lnSpc>
            </a:pPr>
            <a:endParaRPr lang="en-IE" dirty="0" smtClean="0">
              <a:latin typeface="Tahoma" pitchFamily="-123"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Title 1"/>
          <p:cNvSpPr>
            <a:spLocks noGrp="1"/>
          </p:cNvSpPr>
          <p:nvPr>
            <p:ph type="title"/>
          </p:nvPr>
        </p:nvSpPr>
        <p:spPr/>
        <p:txBody>
          <a:bodyPr/>
          <a:lstStyle/>
          <a:p>
            <a:pPr eaLnBrk="1" hangingPunct="1"/>
            <a:r>
              <a:rPr lang="en-IE" smtClean="0"/>
              <a:t>People in Design</a:t>
            </a:r>
          </a:p>
        </p:txBody>
      </p:sp>
      <p:sp>
        <p:nvSpPr>
          <p:cNvPr id="40962" name="Content Placeholder 2"/>
          <p:cNvSpPr>
            <a:spLocks noGrp="1"/>
          </p:cNvSpPr>
          <p:nvPr>
            <p:ph idx="1"/>
          </p:nvPr>
        </p:nvSpPr>
        <p:spPr/>
        <p:txBody>
          <a:bodyPr/>
          <a:lstStyle/>
          <a:p>
            <a:pPr eaLnBrk="1" hangingPunct="1"/>
            <a:r>
              <a:rPr lang="en-IE" dirty="0" smtClean="0"/>
              <a:t>I am going to flash an image to you for 10 seconds, I want you to memorise what you see, but don’t write down anything for the moment.</a:t>
            </a:r>
          </a:p>
          <a:p>
            <a:pPr eaLnBrk="1" hangingPunct="1"/>
            <a:endParaRPr lang="en-IE" dirty="0" smtClean="0"/>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Title 1"/>
          <p:cNvSpPr>
            <a:spLocks noGrp="1"/>
          </p:cNvSpPr>
          <p:nvPr>
            <p:ph type="title"/>
          </p:nvPr>
        </p:nvSpPr>
        <p:spPr/>
        <p:txBody>
          <a:bodyPr/>
          <a:lstStyle/>
          <a:p>
            <a:pPr eaLnBrk="1" hangingPunct="1"/>
            <a:r>
              <a:rPr lang="en-IE" dirty="0" smtClean="0"/>
              <a:t>People in Design</a:t>
            </a:r>
          </a:p>
        </p:txBody>
      </p:sp>
      <p:sp>
        <p:nvSpPr>
          <p:cNvPr id="7" name="Content Placeholder 5"/>
          <p:cNvSpPr>
            <a:spLocks noGrp="1"/>
          </p:cNvSpPr>
          <p:nvPr>
            <p:ph idx="1"/>
          </p:nvPr>
        </p:nvSpPr>
        <p:spPr/>
        <p:txBody>
          <a:bodyPr/>
          <a:lstStyle/>
          <a:p>
            <a:pPr eaLnBrk="1" hangingPunct="1">
              <a:lnSpc>
                <a:spcPct val="90000"/>
              </a:lnSpc>
            </a:pPr>
            <a:r>
              <a:rPr lang="en-IE" dirty="0" smtClean="0">
                <a:latin typeface="Tahoma" pitchFamily="-123" charset="0"/>
              </a:rPr>
              <a:t>Long-Term Memory</a:t>
            </a:r>
          </a:p>
          <a:p>
            <a:pPr lvl="1" eaLnBrk="1" hangingPunct="1">
              <a:lnSpc>
                <a:spcPct val="90000"/>
              </a:lnSpc>
            </a:pPr>
            <a:r>
              <a:rPr lang="en-IE" dirty="0" smtClean="0">
                <a:latin typeface="Tahoma" pitchFamily="-123" charset="0"/>
              </a:rPr>
              <a:t>What is your earliest memory?</a:t>
            </a:r>
          </a:p>
          <a:p>
            <a:pPr lvl="1" eaLnBrk="1" hangingPunct="1">
              <a:lnSpc>
                <a:spcPct val="90000"/>
              </a:lnSpc>
            </a:pPr>
            <a:r>
              <a:rPr lang="en-IE" dirty="0" smtClean="0">
                <a:latin typeface="Tahoma" pitchFamily="-123" charset="0"/>
              </a:rPr>
              <a:t>Can you remember the first day at school? </a:t>
            </a:r>
          </a:p>
          <a:p>
            <a:pPr lvl="1" eaLnBrk="1" hangingPunct="1">
              <a:lnSpc>
                <a:spcPct val="90000"/>
              </a:lnSpc>
            </a:pPr>
            <a:r>
              <a:rPr lang="en-IE" dirty="0" smtClean="0">
                <a:latin typeface="Tahoma" pitchFamily="-123" charset="0"/>
              </a:rPr>
              <a:t>What specific dates can you remember?</a:t>
            </a:r>
          </a:p>
          <a:p>
            <a:pPr lvl="1" eaLnBrk="1" hangingPunct="1">
              <a:lnSpc>
                <a:spcPct val="90000"/>
              </a:lnSpc>
            </a:pPr>
            <a:r>
              <a:rPr lang="en-IE" dirty="0" smtClean="0">
                <a:latin typeface="Tahoma" pitchFamily="-123" charset="0"/>
              </a:rPr>
              <a:t>Can you remember names or faces?</a:t>
            </a:r>
          </a:p>
          <a:p>
            <a:pPr lvl="1" eaLnBrk="1" hangingPunct="1">
              <a:lnSpc>
                <a:spcPct val="90000"/>
              </a:lnSpc>
            </a:pPr>
            <a:r>
              <a:rPr lang="en-IE" dirty="0" smtClean="0">
                <a:latin typeface="Tahoma" pitchFamily="-123" charset="0"/>
              </a:rPr>
              <a:t>Does any music/ a smell remind you of the past?</a:t>
            </a:r>
          </a:p>
          <a:p>
            <a:pPr lvl="1" eaLnBrk="1" hangingPunct="1">
              <a:lnSpc>
                <a:spcPct val="90000"/>
              </a:lnSpc>
            </a:pPr>
            <a:endParaRPr lang="en-IE" dirty="0" smtClean="0">
              <a:latin typeface="Tahoma" pitchFamily="-123" charset="0"/>
            </a:endParaRPr>
          </a:p>
          <a:p>
            <a:pPr eaLnBrk="1" hangingPunct="1">
              <a:lnSpc>
                <a:spcPct val="90000"/>
              </a:lnSpc>
            </a:pPr>
            <a:endParaRPr lang="en-IE" dirty="0" smtClean="0">
              <a:latin typeface="Tahoma" pitchFamily="-123" charset="0"/>
            </a:endParaRPr>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Title 1"/>
          <p:cNvSpPr>
            <a:spLocks noGrp="1"/>
          </p:cNvSpPr>
          <p:nvPr>
            <p:ph type="title"/>
          </p:nvPr>
        </p:nvSpPr>
        <p:spPr/>
        <p:txBody>
          <a:bodyPr/>
          <a:lstStyle/>
          <a:p>
            <a:pPr eaLnBrk="1" hangingPunct="1"/>
            <a:r>
              <a:rPr lang="en-IE" dirty="0" smtClean="0"/>
              <a:t>People in Design</a:t>
            </a:r>
          </a:p>
        </p:txBody>
      </p:sp>
      <p:sp>
        <p:nvSpPr>
          <p:cNvPr id="7" name="Content Placeholder 5"/>
          <p:cNvSpPr>
            <a:spLocks noGrp="1"/>
          </p:cNvSpPr>
          <p:nvPr>
            <p:ph idx="1"/>
          </p:nvPr>
        </p:nvSpPr>
        <p:spPr/>
        <p:txBody>
          <a:bodyPr/>
          <a:lstStyle/>
          <a:p>
            <a:pPr eaLnBrk="1" hangingPunct="1">
              <a:lnSpc>
                <a:spcPct val="90000"/>
              </a:lnSpc>
            </a:pPr>
            <a:r>
              <a:rPr lang="en-IE" dirty="0" smtClean="0">
                <a:latin typeface="Tahoma" pitchFamily="-123" charset="0"/>
              </a:rPr>
              <a:t>What are good strategies for putting information into Long-Term Memory?</a:t>
            </a:r>
          </a:p>
          <a:p>
            <a:pPr lvl="1" eaLnBrk="1" hangingPunct="1">
              <a:lnSpc>
                <a:spcPct val="90000"/>
              </a:lnSpc>
            </a:pPr>
            <a:r>
              <a:rPr lang="en-IE" dirty="0" smtClean="0">
                <a:latin typeface="Tahoma" pitchFamily="-123" charset="0"/>
              </a:rPr>
              <a:t>e.g. After the lecture:</a:t>
            </a:r>
          </a:p>
          <a:p>
            <a:pPr lvl="1" eaLnBrk="1" hangingPunct="1">
              <a:lnSpc>
                <a:spcPct val="90000"/>
              </a:lnSpc>
            </a:pPr>
            <a:r>
              <a:rPr lang="en-IE" dirty="0" smtClean="0">
                <a:latin typeface="Tahoma" pitchFamily="-123" charset="0"/>
              </a:rPr>
              <a:t>Review the information immediately</a:t>
            </a:r>
          </a:p>
          <a:p>
            <a:pPr lvl="1" eaLnBrk="1" hangingPunct="1">
              <a:lnSpc>
                <a:spcPct val="90000"/>
              </a:lnSpc>
            </a:pPr>
            <a:r>
              <a:rPr lang="en-IE" dirty="0" smtClean="0">
                <a:latin typeface="Tahoma" pitchFamily="-123" charset="0"/>
              </a:rPr>
              <a:t>Review again the next day</a:t>
            </a:r>
          </a:p>
          <a:p>
            <a:pPr lvl="1" eaLnBrk="1" hangingPunct="1">
              <a:lnSpc>
                <a:spcPct val="90000"/>
              </a:lnSpc>
            </a:pPr>
            <a:r>
              <a:rPr lang="en-IE" dirty="0" smtClean="0">
                <a:latin typeface="Tahoma" pitchFamily="-123" charset="0"/>
              </a:rPr>
              <a:t>Review again in a week</a:t>
            </a:r>
          </a:p>
          <a:p>
            <a:pPr lvl="1" eaLnBrk="1" hangingPunct="1">
              <a:lnSpc>
                <a:spcPct val="90000"/>
              </a:lnSpc>
            </a:pPr>
            <a:r>
              <a:rPr lang="en-IE" dirty="0" smtClean="0">
                <a:latin typeface="Tahoma" pitchFamily="-123" charset="0"/>
              </a:rPr>
              <a:t>Review after a month</a:t>
            </a:r>
          </a:p>
          <a:p>
            <a:pPr lvl="1" eaLnBrk="1" hangingPunct="1">
              <a:lnSpc>
                <a:spcPct val="90000"/>
              </a:lnSpc>
            </a:pPr>
            <a:r>
              <a:rPr lang="en-IE" dirty="0" smtClean="0">
                <a:latin typeface="Tahoma" pitchFamily="-123" charset="0"/>
              </a:rPr>
              <a:t>Review again for exams</a:t>
            </a:r>
          </a:p>
          <a:p>
            <a:pPr eaLnBrk="1" hangingPunct="1">
              <a:lnSpc>
                <a:spcPct val="90000"/>
              </a:lnSpc>
            </a:pPr>
            <a:endParaRPr lang="en-IE" dirty="0" smtClean="0">
              <a:latin typeface="Tahoma" pitchFamily="-123" charset="0"/>
            </a:endParaRPr>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Title 1"/>
          <p:cNvSpPr>
            <a:spLocks noGrp="1"/>
          </p:cNvSpPr>
          <p:nvPr>
            <p:ph type="title"/>
          </p:nvPr>
        </p:nvSpPr>
        <p:spPr/>
        <p:txBody>
          <a:bodyPr/>
          <a:lstStyle/>
          <a:p>
            <a:pPr eaLnBrk="1" hangingPunct="1"/>
            <a:r>
              <a:rPr lang="en-IE" dirty="0" smtClean="0"/>
              <a:t>People in Design</a:t>
            </a:r>
          </a:p>
        </p:txBody>
      </p:sp>
      <p:sp>
        <p:nvSpPr>
          <p:cNvPr id="7" name="Content Placeholder 5"/>
          <p:cNvSpPr>
            <a:spLocks noGrp="1"/>
          </p:cNvSpPr>
          <p:nvPr>
            <p:ph idx="1"/>
          </p:nvPr>
        </p:nvSpPr>
        <p:spPr/>
        <p:txBody>
          <a:bodyPr/>
          <a:lstStyle/>
          <a:p>
            <a:pPr eaLnBrk="1" hangingPunct="1">
              <a:lnSpc>
                <a:spcPct val="90000"/>
              </a:lnSpc>
            </a:pPr>
            <a:r>
              <a:rPr lang="en-IE" dirty="0" smtClean="0">
                <a:latin typeface="Tahoma" pitchFamily="-123" charset="0"/>
              </a:rPr>
              <a:t>Other strategies?</a:t>
            </a:r>
          </a:p>
          <a:p>
            <a:pPr lvl="1" eaLnBrk="1" hangingPunct="1">
              <a:lnSpc>
                <a:spcPct val="90000"/>
              </a:lnSpc>
            </a:pPr>
            <a:r>
              <a:rPr lang="en-IE" dirty="0" smtClean="0">
                <a:latin typeface="Tahoma" pitchFamily="-123" charset="0"/>
              </a:rPr>
              <a:t>Songs and Rhymes</a:t>
            </a:r>
          </a:p>
          <a:p>
            <a:pPr lvl="1" eaLnBrk="1" hangingPunct="1">
              <a:lnSpc>
                <a:spcPct val="90000"/>
              </a:lnSpc>
            </a:pPr>
            <a:r>
              <a:rPr lang="en-IE" dirty="0" smtClean="0">
                <a:latin typeface="Tahoma" pitchFamily="-123" charset="0"/>
              </a:rPr>
              <a:t>Diagrams</a:t>
            </a:r>
          </a:p>
          <a:p>
            <a:pPr lvl="1" eaLnBrk="1" hangingPunct="1">
              <a:lnSpc>
                <a:spcPct val="90000"/>
              </a:lnSpc>
            </a:pPr>
            <a:r>
              <a:rPr lang="en-IE" dirty="0" smtClean="0">
                <a:latin typeface="Tahoma" pitchFamily="-123" charset="0"/>
              </a:rPr>
              <a:t>Concept Maps</a:t>
            </a:r>
          </a:p>
          <a:p>
            <a:pPr lvl="1" eaLnBrk="1" hangingPunct="1">
              <a:lnSpc>
                <a:spcPct val="90000"/>
              </a:lnSpc>
            </a:pPr>
            <a:r>
              <a:rPr lang="en-IE" dirty="0" smtClean="0">
                <a:latin typeface="Tahoma" pitchFamily="-123" charset="0"/>
              </a:rPr>
              <a:t>Acronyms</a:t>
            </a:r>
          </a:p>
          <a:p>
            <a:pPr lvl="1" eaLnBrk="1" hangingPunct="1">
              <a:lnSpc>
                <a:spcPct val="90000"/>
              </a:lnSpc>
            </a:pPr>
            <a:r>
              <a:rPr lang="en-IE" dirty="0" smtClean="0">
                <a:latin typeface="Tahoma" pitchFamily="-123" charset="0"/>
              </a:rPr>
              <a:t>Acrostics</a:t>
            </a:r>
          </a:p>
          <a:p>
            <a:pPr lvl="1" eaLnBrk="1" hangingPunct="1">
              <a:lnSpc>
                <a:spcPct val="90000"/>
              </a:lnSpc>
            </a:pPr>
            <a:r>
              <a:rPr lang="en-IE" dirty="0" smtClean="0">
                <a:latin typeface="Tahoma" pitchFamily="-123" charset="0"/>
              </a:rPr>
              <a:t>The Method of Loci</a:t>
            </a:r>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Title 1"/>
          <p:cNvSpPr>
            <a:spLocks noGrp="1"/>
          </p:cNvSpPr>
          <p:nvPr>
            <p:ph type="title"/>
          </p:nvPr>
        </p:nvSpPr>
        <p:spPr/>
        <p:txBody>
          <a:bodyPr/>
          <a:lstStyle/>
          <a:p>
            <a:pPr eaLnBrk="1" hangingPunct="1"/>
            <a:r>
              <a:rPr lang="en-IE" dirty="0" smtClean="0"/>
              <a:t>People in Design</a:t>
            </a:r>
          </a:p>
        </p:txBody>
      </p:sp>
      <p:sp>
        <p:nvSpPr>
          <p:cNvPr id="7" name="Content Placeholder 5"/>
          <p:cNvSpPr>
            <a:spLocks noGrp="1"/>
          </p:cNvSpPr>
          <p:nvPr>
            <p:ph idx="1"/>
          </p:nvPr>
        </p:nvSpPr>
        <p:spPr/>
        <p:txBody>
          <a:bodyPr/>
          <a:lstStyle/>
          <a:p>
            <a:pPr eaLnBrk="1" hangingPunct="1">
              <a:lnSpc>
                <a:spcPct val="90000"/>
              </a:lnSpc>
            </a:pPr>
            <a:r>
              <a:rPr lang="en-IE" dirty="0" smtClean="0">
                <a:latin typeface="Tahoma" pitchFamily="-123" charset="0"/>
              </a:rPr>
              <a:t>Have you even tried to do a </a:t>
            </a:r>
            <a:r>
              <a:rPr lang="en-IE" dirty="0" err="1" smtClean="0">
                <a:latin typeface="Tahoma" pitchFamily="-123" charset="0"/>
              </a:rPr>
              <a:t>MindMap</a:t>
            </a:r>
            <a:r>
              <a:rPr lang="en-IE" dirty="0" smtClean="0">
                <a:latin typeface="Tahoma" pitchFamily="-123" charset="0"/>
              </a:rPr>
              <a:t>?</a:t>
            </a:r>
          </a:p>
        </p:txBody>
      </p:sp>
      <p:grpSp>
        <p:nvGrpSpPr>
          <p:cNvPr id="2" name="Group 77"/>
          <p:cNvGrpSpPr/>
          <p:nvPr/>
        </p:nvGrpSpPr>
        <p:grpSpPr>
          <a:xfrm>
            <a:off x="1619672" y="2780928"/>
            <a:ext cx="5760640" cy="3960440"/>
            <a:chOff x="1619672" y="2060848"/>
            <a:chExt cx="5760640" cy="3960440"/>
          </a:xfrm>
        </p:grpSpPr>
        <p:sp>
          <p:nvSpPr>
            <p:cNvPr id="5" name="Rectangle 4"/>
            <p:cNvSpPr/>
            <p:nvPr/>
          </p:nvSpPr>
          <p:spPr bwMode="auto">
            <a:xfrm rot="19088644">
              <a:off x="6940083" y="4145238"/>
              <a:ext cx="94719" cy="585336"/>
            </a:xfrm>
            <a:prstGeom prst="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IE" sz="1400"/>
            </a:p>
          </p:txBody>
        </p:sp>
        <p:sp>
          <p:nvSpPr>
            <p:cNvPr id="6" name="Rectangle 5"/>
            <p:cNvSpPr/>
            <p:nvPr/>
          </p:nvSpPr>
          <p:spPr bwMode="auto">
            <a:xfrm rot="11449588">
              <a:off x="6742034" y="3469622"/>
              <a:ext cx="89338" cy="614106"/>
            </a:xfrm>
            <a:prstGeom prst="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IE" sz="1400"/>
            </a:p>
          </p:txBody>
        </p:sp>
        <p:sp>
          <p:nvSpPr>
            <p:cNvPr id="8" name="Rectangle 7"/>
            <p:cNvSpPr/>
            <p:nvPr/>
          </p:nvSpPr>
          <p:spPr bwMode="auto">
            <a:xfrm rot="16473920">
              <a:off x="6335895" y="2518830"/>
              <a:ext cx="80359" cy="83309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IE" sz="1400"/>
            </a:p>
          </p:txBody>
        </p:sp>
        <p:sp>
          <p:nvSpPr>
            <p:cNvPr id="9" name="Rectangle 8"/>
            <p:cNvSpPr/>
            <p:nvPr/>
          </p:nvSpPr>
          <p:spPr bwMode="auto">
            <a:xfrm rot="14002519">
              <a:off x="6347595" y="2234410"/>
              <a:ext cx="115083" cy="63504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IE" sz="1400"/>
            </a:p>
          </p:txBody>
        </p:sp>
        <p:sp>
          <p:nvSpPr>
            <p:cNvPr id="10" name="Rectangle 9"/>
            <p:cNvSpPr/>
            <p:nvPr/>
          </p:nvSpPr>
          <p:spPr bwMode="auto">
            <a:xfrm rot="8560222">
              <a:off x="5168407" y="2207678"/>
              <a:ext cx="125934" cy="58632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IE" sz="1400"/>
            </a:p>
          </p:txBody>
        </p:sp>
        <p:sp>
          <p:nvSpPr>
            <p:cNvPr id="11" name="Rectangle 10"/>
            <p:cNvSpPr/>
            <p:nvPr/>
          </p:nvSpPr>
          <p:spPr bwMode="auto">
            <a:xfrm rot="12389441">
              <a:off x="5137193" y="5327814"/>
              <a:ext cx="87184" cy="585336"/>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IE" sz="1400"/>
            </a:p>
          </p:txBody>
        </p:sp>
        <p:sp>
          <p:nvSpPr>
            <p:cNvPr id="12" name="Rectangle 11"/>
            <p:cNvSpPr/>
            <p:nvPr/>
          </p:nvSpPr>
          <p:spPr bwMode="auto">
            <a:xfrm rot="7529162">
              <a:off x="6473003" y="5221607"/>
              <a:ext cx="77383" cy="635048"/>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IE" sz="1400"/>
            </a:p>
          </p:txBody>
        </p:sp>
        <p:sp>
          <p:nvSpPr>
            <p:cNvPr id="13" name="Rectangle 12"/>
            <p:cNvSpPr/>
            <p:nvPr/>
          </p:nvSpPr>
          <p:spPr bwMode="auto">
            <a:xfrm rot="8560222">
              <a:off x="3389196" y="4841689"/>
              <a:ext cx="86108" cy="585336"/>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IE" sz="1400"/>
            </a:p>
          </p:txBody>
        </p:sp>
        <p:sp>
          <p:nvSpPr>
            <p:cNvPr id="14" name="Rectangle 13"/>
            <p:cNvSpPr/>
            <p:nvPr/>
          </p:nvSpPr>
          <p:spPr bwMode="auto">
            <a:xfrm rot="10513441">
              <a:off x="2545335" y="5028202"/>
              <a:ext cx="101177" cy="585336"/>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IE" sz="1400"/>
            </a:p>
          </p:txBody>
        </p:sp>
        <p:sp>
          <p:nvSpPr>
            <p:cNvPr id="15" name="Rectangle 14"/>
            <p:cNvSpPr/>
            <p:nvPr/>
          </p:nvSpPr>
          <p:spPr bwMode="auto">
            <a:xfrm rot="8560222">
              <a:off x="2130939" y="4301989"/>
              <a:ext cx="86108" cy="585336"/>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IE" sz="1400"/>
            </a:p>
          </p:txBody>
        </p:sp>
        <p:sp>
          <p:nvSpPr>
            <p:cNvPr id="16" name="Rectangle 15"/>
            <p:cNvSpPr/>
            <p:nvPr/>
          </p:nvSpPr>
          <p:spPr bwMode="auto">
            <a:xfrm rot="962227">
              <a:off x="2817652" y="3097587"/>
              <a:ext cx="89338" cy="541683"/>
            </a:xfrm>
            <a:prstGeom prst="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IE" sz="1400"/>
            </a:p>
          </p:txBody>
        </p:sp>
        <p:sp>
          <p:nvSpPr>
            <p:cNvPr id="17" name="Rectangle 16"/>
            <p:cNvSpPr/>
            <p:nvPr/>
          </p:nvSpPr>
          <p:spPr bwMode="auto">
            <a:xfrm rot="2485663">
              <a:off x="2015770" y="2954725"/>
              <a:ext cx="72115" cy="585336"/>
            </a:xfrm>
            <a:prstGeom prst="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IE" sz="1400"/>
            </a:p>
          </p:txBody>
        </p:sp>
        <p:sp>
          <p:nvSpPr>
            <p:cNvPr id="18" name="Flowchart: Manual Operation 17"/>
            <p:cNvSpPr/>
            <p:nvPr/>
          </p:nvSpPr>
          <p:spPr bwMode="auto">
            <a:xfrm rot="16200000">
              <a:off x="5460189" y="3524891"/>
              <a:ext cx="179569" cy="1122636"/>
            </a:xfrm>
            <a:prstGeom prst="flowChartManualOperation">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IE" sz="1400"/>
            </a:p>
          </p:txBody>
        </p:sp>
        <p:sp>
          <p:nvSpPr>
            <p:cNvPr id="19" name="Oval 18"/>
            <p:cNvSpPr/>
            <p:nvPr/>
          </p:nvSpPr>
          <p:spPr bwMode="auto">
            <a:xfrm>
              <a:off x="5724128" y="3815863"/>
              <a:ext cx="1461364" cy="585336"/>
            </a:xfrm>
            <a:prstGeom prst="ellips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IE" sz="1400" dirty="0" smtClean="0">
                  <a:solidFill>
                    <a:schemeClr val="tx1"/>
                  </a:solidFill>
                </a:rPr>
                <a:t>Perception</a:t>
              </a:r>
              <a:endParaRPr lang="en-IE" sz="1400" dirty="0">
                <a:solidFill>
                  <a:schemeClr val="tx1"/>
                </a:solidFill>
              </a:endParaRPr>
            </a:p>
          </p:txBody>
        </p:sp>
        <p:sp>
          <p:nvSpPr>
            <p:cNvPr id="20" name="Flowchart: Manual Operation 19"/>
            <p:cNvSpPr/>
            <p:nvPr/>
          </p:nvSpPr>
          <p:spPr bwMode="auto">
            <a:xfrm rot="12325558">
              <a:off x="4915464" y="2724560"/>
              <a:ext cx="194820" cy="1034754"/>
            </a:xfrm>
            <a:prstGeom prst="flowChartManualOperation">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IE" sz="1400"/>
            </a:p>
          </p:txBody>
        </p:sp>
        <p:sp>
          <p:nvSpPr>
            <p:cNvPr id="21" name="Oval 20"/>
            <p:cNvSpPr/>
            <p:nvPr/>
          </p:nvSpPr>
          <p:spPr bwMode="auto">
            <a:xfrm>
              <a:off x="4890708" y="2466615"/>
              <a:ext cx="1366968" cy="584343"/>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IE" sz="1400" dirty="0" smtClean="0"/>
                <a:t>Attention</a:t>
              </a:r>
              <a:endParaRPr lang="en-IE" sz="1400" dirty="0"/>
            </a:p>
          </p:txBody>
        </p:sp>
        <p:sp>
          <p:nvSpPr>
            <p:cNvPr id="22" name="Flowchart: Manual Operation 21"/>
            <p:cNvSpPr/>
            <p:nvPr/>
          </p:nvSpPr>
          <p:spPr bwMode="auto">
            <a:xfrm rot="7501821">
              <a:off x="3454945" y="2883998"/>
              <a:ext cx="179569" cy="1122636"/>
            </a:xfrm>
            <a:prstGeom prst="flowChartManualOperation">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IE" sz="1400"/>
            </a:p>
          </p:txBody>
        </p:sp>
        <p:sp>
          <p:nvSpPr>
            <p:cNvPr id="23" name="Oval 22"/>
            <p:cNvSpPr/>
            <p:nvPr/>
          </p:nvSpPr>
          <p:spPr bwMode="auto">
            <a:xfrm>
              <a:off x="2108336" y="2690828"/>
              <a:ext cx="1561788" cy="585336"/>
            </a:xfrm>
            <a:prstGeom prst="ellipse">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IE" sz="1400" dirty="0" smtClean="0"/>
                <a:t>Memory</a:t>
              </a:r>
              <a:endParaRPr lang="en-IE" sz="1400" dirty="0"/>
            </a:p>
          </p:txBody>
        </p:sp>
        <p:sp>
          <p:nvSpPr>
            <p:cNvPr id="24" name="Flowchart: Manual Operation 23"/>
            <p:cNvSpPr/>
            <p:nvPr/>
          </p:nvSpPr>
          <p:spPr bwMode="auto">
            <a:xfrm rot="3553813">
              <a:off x="3242945" y="3956409"/>
              <a:ext cx="180561" cy="1123712"/>
            </a:xfrm>
            <a:prstGeom prst="flowChartManualOperation">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IE" sz="1400"/>
            </a:p>
          </p:txBody>
        </p:sp>
        <p:sp>
          <p:nvSpPr>
            <p:cNvPr id="25" name="Oval 24"/>
            <p:cNvSpPr/>
            <p:nvPr/>
          </p:nvSpPr>
          <p:spPr bwMode="auto">
            <a:xfrm>
              <a:off x="1864004" y="4581759"/>
              <a:ext cx="1561788" cy="584343"/>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IE" sz="1400" dirty="0" smtClean="0"/>
                <a:t>Language</a:t>
              </a:r>
              <a:endParaRPr lang="en-IE" sz="1400" dirty="0"/>
            </a:p>
          </p:txBody>
        </p:sp>
        <p:sp>
          <p:nvSpPr>
            <p:cNvPr id="26" name="Flowchart: Manual Operation 25"/>
            <p:cNvSpPr/>
            <p:nvPr/>
          </p:nvSpPr>
          <p:spPr bwMode="auto">
            <a:xfrm rot="20049308">
              <a:off x="5125353" y="4343657"/>
              <a:ext cx="195896" cy="1034754"/>
            </a:xfrm>
            <a:prstGeom prst="flowChartManualOperation">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IE" sz="1400"/>
            </a:p>
          </p:txBody>
        </p:sp>
        <p:sp>
          <p:nvSpPr>
            <p:cNvPr id="28" name="Oval 27"/>
            <p:cNvSpPr/>
            <p:nvPr/>
          </p:nvSpPr>
          <p:spPr bwMode="auto">
            <a:xfrm>
              <a:off x="5037092" y="5031178"/>
              <a:ext cx="1366968" cy="585336"/>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IE" sz="1400" dirty="0" smtClean="0"/>
                <a:t>Actions</a:t>
              </a:r>
              <a:endParaRPr lang="en-IE" sz="1400" dirty="0"/>
            </a:p>
          </p:txBody>
        </p:sp>
        <p:sp>
          <p:nvSpPr>
            <p:cNvPr id="29" name="Oval 28"/>
            <p:cNvSpPr/>
            <p:nvPr/>
          </p:nvSpPr>
          <p:spPr bwMode="auto">
            <a:xfrm>
              <a:off x="6599956" y="2781108"/>
              <a:ext cx="482206" cy="365091"/>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IE" sz="1400" dirty="0"/>
            </a:p>
          </p:txBody>
        </p:sp>
        <p:sp>
          <p:nvSpPr>
            <p:cNvPr id="30" name="Oval 29"/>
            <p:cNvSpPr/>
            <p:nvPr/>
          </p:nvSpPr>
          <p:spPr bwMode="auto">
            <a:xfrm>
              <a:off x="6453572" y="2240418"/>
              <a:ext cx="482206" cy="366083"/>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IE" sz="1400" dirty="0"/>
            </a:p>
          </p:txBody>
        </p:sp>
        <p:sp>
          <p:nvSpPr>
            <p:cNvPr id="31" name="Oval 30"/>
            <p:cNvSpPr/>
            <p:nvPr/>
          </p:nvSpPr>
          <p:spPr bwMode="auto">
            <a:xfrm>
              <a:off x="6556902" y="3361484"/>
              <a:ext cx="482206" cy="365091"/>
            </a:xfrm>
            <a:prstGeom prst="ellips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IE" sz="1400" dirty="0"/>
            </a:p>
          </p:txBody>
        </p:sp>
        <p:sp>
          <p:nvSpPr>
            <p:cNvPr id="32" name="Oval 31"/>
            <p:cNvSpPr/>
            <p:nvPr/>
          </p:nvSpPr>
          <p:spPr bwMode="auto">
            <a:xfrm>
              <a:off x="6898106" y="4441874"/>
              <a:ext cx="482206" cy="364099"/>
            </a:xfrm>
            <a:prstGeom prst="ellips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IE" sz="1400" dirty="0"/>
            </a:p>
          </p:txBody>
        </p:sp>
        <p:sp>
          <p:nvSpPr>
            <p:cNvPr id="33" name="Oval 32"/>
            <p:cNvSpPr/>
            <p:nvPr/>
          </p:nvSpPr>
          <p:spPr bwMode="auto">
            <a:xfrm>
              <a:off x="6556902" y="5521273"/>
              <a:ext cx="482206" cy="365091"/>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IE" sz="1400" dirty="0"/>
            </a:p>
          </p:txBody>
        </p:sp>
        <p:sp>
          <p:nvSpPr>
            <p:cNvPr id="34" name="Oval 33"/>
            <p:cNvSpPr/>
            <p:nvPr/>
          </p:nvSpPr>
          <p:spPr bwMode="auto">
            <a:xfrm>
              <a:off x="4744324" y="5656197"/>
              <a:ext cx="483283" cy="365091"/>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IE" sz="1400" dirty="0"/>
            </a:p>
          </p:txBody>
        </p:sp>
        <p:sp>
          <p:nvSpPr>
            <p:cNvPr id="35" name="Oval 34"/>
            <p:cNvSpPr/>
            <p:nvPr/>
          </p:nvSpPr>
          <p:spPr bwMode="auto">
            <a:xfrm>
              <a:off x="3377356" y="5161143"/>
              <a:ext cx="482206" cy="365091"/>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IE" sz="1400" dirty="0"/>
            </a:p>
          </p:txBody>
        </p:sp>
        <p:sp>
          <p:nvSpPr>
            <p:cNvPr id="36" name="Oval 35"/>
            <p:cNvSpPr/>
            <p:nvPr/>
          </p:nvSpPr>
          <p:spPr bwMode="auto">
            <a:xfrm>
              <a:off x="2401104" y="5386348"/>
              <a:ext cx="482206" cy="365091"/>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IE" sz="1400" dirty="0"/>
            </a:p>
          </p:txBody>
        </p:sp>
        <p:sp>
          <p:nvSpPr>
            <p:cNvPr id="37" name="Oval 36"/>
            <p:cNvSpPr/>
            <p:nvPr/>
          </p:nvSpPr>
          <p:spPr bwMode="auto">
            <a:xfrm>
              <a:off x="1668108" y="4171033"/>
              <a:ext cx="483283" cy="365091"/>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IE" sz="1400" dirty="0"/>
            </a:p>
          </p:txBody>
        </p:sp>
        <p:sp>
          <p:nvSpPr>
            <p:cNvPr id="38" name="Oval 37"/>
            <p:cNvSpPr/>
            <p:nvPr/>
          </p:nvSpPr>
          <p:spPr bwMode="auto">
            <a:xfrm>
              <a:off x="2552870" y="3451764"/>
              <a:ext cx="483283" cy="365091"/>
            </a:xfrm>
            <a:prstGeom prst="ellipse">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IE" sz="1400" dirty="0"/>
            </a:p>
          </p:txBody>
        </p:sp>
        <p:sp>
          <p:nvSpPr>
            <p:cNvPr id="39" name="Oval 38"/>
            <p:cNvSpPr/>
            <p:nvPr/>
          </p:nvSpPr>
          <p:spPr bwMode="auto">
            <a:xfrm>
              <a:off x="1619672" y="3186875"/>
              <a:ext cx="483282" cy="364098"/>
            </a:xfrm>
            <a:prstGeom prst="ellipse">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IE" sz="1400" dirty="0"/>
            </a:p>
          </p:txBody>
        </p:sp>
        <p:sp>
          <p:nvSpPr>
            <p:cNvPr id="40" name="Oval 39"/>
            <p:cNvSpPr/>
            <p:nvPr/>
          </p:nvSpPr>
          <p:spPr bwMode="auto">
            <a:xfrm>
              <a:off x="4792760" y="2060848"/>
              <a:ext cx="482206" cy="365091"/>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IE" sz="1400" dirty="0"/>
            </a:p>
          </p:txBody>
        </p:sp>
      </p:grpSp>
      <p:grpSp>
        <p:nvGrpSpPr>
          <p:cNvPr id="3" name="Group 49"/>
          <p:cNvGrpSpPr>
            <a:grpSpLocks/>
          </p:cNvGrpSpPr>
          <p:nvPr/>
        </p:nvGrpSpPr>
        <p:grpSpPr bwMode="auto">
          <a:xfrm>
            <a:off x="1619672" y="2780928"/>
            <a:ext cx="5760640" cy="3960440"/>
            <a:chOff x="179388" y="476944"/>
            <a:chExt cx="8496300" cy="6336432"/>
          </a:xfrm>
        </p:grpSpPr>
        <p:sp>
          <p:nvSpPr>
            <p:cNvPr id="42" name="Rectangle 41"/>
            <p:cNvSpPr/>
            <p:nvPr/>
          </p:nvSpPr>
          <p:spPr>
            <a:xfrm rot="19088644">
              <a:off x="8026400" y="3811825"/>
              <a:ext cx="139700" cy="936497"/>
            </a:xfrm>
            <a:prstGeom prst="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IE" sz="1400"/>
            </a:p>
          </p:txBody>
        </p:sp>
        <p:sp>
          <p:nvSpPr>
            <p:cNvPr id="43" name="Rectangle 42"/>
            <p:cNvSpPr/>
            <p:nvPr/>
          </p:nvSpPr>
          <p:spPr>
            <a:xfrm rot="11449588">
              <a:off x="7734300" y="2730885"/>
              <a:ext cx="131763" cy="982528"/>
            </a:xfrm>
            <a:prstGeom prst="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IE" sz="1400"/>
            </a:p>
          </p:txBody>
        </p:sp>
        <p:sp>
          <p:nvSpPr>
            <p:cNvPr id="44" name="Rectangle 43"/>
            <p:cNvSpPr/>
            <p:nvPr/>
          </p:nvSpPr>
          <p:spPr>
            <a:xfrm rot="16473920">
              <a:off x="7130266" y="1261771"/>
              <a:ext cx="128569" cy="122872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IE" sz="1400"/>
            </a:p>
          </p:txBody>
        </p:sp>
        <p:sp>
          <p:nvSpPr>
            <p:cNvPr id="45" name="Rectangle 44"/>
            <p:cNvSpPr/>
            <p:nvPr/>
          </p:nvSpPr>
          <p:spPr>
            <a:xfrm rot="14002519">
              <a:off x="7145351" y="794336"/>
              <a:ext cx="184125" cy="93662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IE" sz="1400"/>
            </a:p>
          </p:txBody>
        </p:sp>
        <p:sp>
          <p:nvSpPr>
            <p:cNvPr id="46" name="Rectangle 45"/>
            <p:cNvSpPr/>
            <p:nvPr/>
          </p:nvSpPr>
          <p:spPr>
            <a:xfrm rot="8560222">
              <a:off x="5413375" y="711862"/>
              <a:ext cx="185738" cy="93808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IE" sz="1400"/>
            </a:p>
          </p:txBody>
        </p:sp>
        <p:sp>
          <p:nvSpPr>
            <p:cNvPr id="47" name="Rectangle 46"/>
            <p:cNvSpPr/>
            <p:nvPr/>
          </p:nvSpPr>
          <p:spPr>
            <a:xfrm rot="12389441">
              <a:off x="5367338" y="5703866"/>
              <a:ext cx="128587" cy="936497"/>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IE" sz="1400"/>
            </a:p>
          </p:txBody>
        </p:sp>
        <p:sp>
          <p:nvSpPr>
            <p:cNvPr id="48" name="Rectangle 47"/>
            <p:cNvSpPr/>
            <p:nvPr/>
          </p:nvSpPr>
          <p:spPr>
            <a:xfrm rot="7529162">
              <a:off x="7332671" y="5573645"/>
              <a:ext cx="123808" cy="936625"/>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IE" sz="1400"/>
            </a:p>
          </p:txBody>
        </p:sp>
        <p:sp>
          <p:nvSpPr>
            <p:cNvPr id="49" name="Rectangle 48"/>
            <p:cNvSpPr/>
            <p:nvPr/>
          </p:nvSpPr>
          <p:spPr>
            <a:xfrm rot="8560222">
              <a:off x="2789238" y="4926098"/>
              <a:ext cx="127000" cy="936497"/>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IE" sz="1400"/>
            </a:p>
          </p:txBody>
        </p:sp>
        <p:sp>
          <p:nvSpPr>
            <p:cNvPr id="50" name="Rectangle 49"/>
            <p:cNvSpPr/>
            <p:nvPr/>
          </p:nvSpPr>
          <p:spPr>
            <a:xfrm rot="10513441">
              <a:off x="1544638" y="5224507"/>
              <a:ext cx="149225" cy="936497"/>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IE" sz="1400"/>
            </a:p>
          </p:txBody>
        </p:sp>
        <p:sp>
          <p:nvSpPr>
            <p:cNvPr id="51" name="Rectangle 50"/>
            <p:cNvSpPr/>
            <p:nvPr/>
          </p:nvSpPr>
          <p:spPr>
            <a:xfrm rot="8560222">
              <a:off x="933450" y="4062616"/>
              <a:ext cx="127000" cy="936497"/>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IE" sz="1400"/>
            </a:p>
          </p:txBody>
        </p:sp>
        <p:sp>
          <p:nvSpPr>
            <p:cNvPr id="52" name="Rectangle 51"/>
            <p:cNvSpPr/>
            <p:nvPr/>
          </p:nvSpPr>
          <p:spPr>
            <a:xfrm rot="962227">
              <a:off x="1946275" y="2135655"/>
              <a:ext cx="131763" cy="866656"/>
            </a:xfrm>
            <a:prstGeom prst="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IE" sz="1400"/>
            </a:p>
          </p:txBody>
        </p:sp>
        <p:sp>
          <p:nvSpPr>
            <p:cNvPr id="53" name="Rectangle 52"/>
            <p:cNvSpPr/>
            <p:nvPr/>
          </p:nvSpPr>
          <p:spPr>
            <a:xfrm rot="2485663">
              <a:off x="763588" y="1907086"/>
              <a:ext cx="106362" cy="936497"/>
            </a:xfrm>
            <a:prstGeom prst="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IE" sz="1400"/>
            </a:p>
          </p:txBody>
        </p:sp>
        <p:sp>
          <p:nvSpPr>
            <p:cNvPr id="54" name="Flowchart: Manual Operation 53"/>
            <p:cNvSpPr/>
            <p:nvPr/>
          </p:nvSpPr>
          <p:spPr>
            <a:xfrm rot="16200000">
              <a:off x="5832495" y="2889501"/>
              <a:ext cx="287298" cy="1655762"/>
            </a:xfrm>
            <a:prstGeom prst="flowChartManualOperation">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IE" sz="1400"/>
            </a:p>
          </p:txBody>
        </p:sp>
        <p:sp>
          <p:nvSpPr>
            <p:cNvPr id="55" name="Oval 54"/>
            <p:cNvSpPr/>
            <p:nvPr/>
          </p:nvSpPr>
          <p:spPr>
            <a:xfrm>
              <a:off x="6233002" y="3284847"/>
              <a:ext cx="2155349" cy="936497"/>
            </a:xfrm>
            <a:prstGeom prst="ellips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IE" sz="1400" dirty="0" smtClean="0">
                  <a:solidFill>
                    <a:schemeClr val="tx1"/>
                  </a:solidFill>
                </a:rPr>
                <a:t>Perception</a:t>
              </a:r>
              <a:endParaRPr lang="en-IE" sz="1400" dirty="0">
                <a:solidFill>
                  <a:schemeClr val="tx1"/>
                </a:solidFill>
              </a:endParaRPr>
            </a:p>
          </p:txBody>
        </p:sp>
        <p:sp>
          <p:nvSpPr>
            <p:cNvPr id="56" name="Flowchart: Manual Operation 55"/>
            <p:cNvSpPr/>
            <p:nvPr/>
          </p:nvSpPr>
          <p:spPr>
            <a:xfrm rot="12325558">
              <a:off x="5040313" y="1538837"/>
              <a:ext cx="287337" cy="1655535"/>
            </a:xfrm>
            <a:prstGeom prst="flowChartManualOperation">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IE" sz="1400"/>
            </a:p>
          </p:txBody>
        </p:sp>
        <p:sp>
          <p:nvSpPr>
            <p:cNvPr id="57" name="Oval 56"/>
            <p:cNvSpPr/>
            <p:nvPr/>
          </p:nvSpPr>
          <p:spPr>
            <a:xfrm>
              <a:off x="5003800" y="1126143"/>
              <a:ext cx="2016125" cy="93490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IE" sz="1400" dirty="0" smtClean="0"/>
                <a:t>Attention</a:t>
              </a:r>
              <a:endParaRPr lang="en-IE" sz="1400" dirty="0"/>
            </a:p>
          </p:txBody>
        </p:sp>
        <p:sp>
          <p:nvSpPr>
            <p:cNvPr id="58" name="Flowchart: Manual Operation 57"/>
            <p:cNvSpPr/>
            <p:nvPr/>
          </p:nvSpPr>
          <p:spPr>
            <a:xfrm rot="7501821">
              <a:off x="2874983" y="1864116"/>
              <a:ext cx="287298" cy="1655763"/>
            </a:xfrm>
            <a:prstGeom prst="flowChartManualOperation">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IE" sz="1400"/>
            </a:p>
          </p:txBody>
        </p:sp>
        <p:sp>
          <p:nvSpPr>
            <p:cNvPr id="59" name="Oval 58"/>
            <p:cNvSpPr/>
            <p:nvPr/>
          </p:nvSpPr>
          <p:spPr>
            <a:xfrm>
              <a:off x="900113" y="1484869"/>
              <a:ext cx="2303462" cy="936497"/>
            </a:xfrm>
            <a:prstGeom prst="ellipse">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IE" sz="1400" dirty="0" smtClean="0"/>
                <a:t>Memory</a:t>
              </a:r>
              <a:endParaRPr lang="en-IE" sz="1400" dirty="0"/>
            </a:p>
          </p:txBody>
        </p:sp>
        <p:sp>
          <p:nvSpPr>
            <p:cNvPr id="60" name="Flowchart: Manual Operation 59"/>
            <p:cNvSpPr/>
            <p:nvPr/>
          </p:nvSpPr>
          <p:spPr>
            <a:xfrm rot="3553813">
              <a:off x="2562245" y="3579968"/>
              <a:ext cx="288885" cy="1657350"/>
            </a:xfrm>
            <a:prstGeom prst="flowChartManualOperation">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IE" sz="1400"/>
            </a:p>
          </p:txBody>
        </p:sp>
        <p:sp>
          <p:nvSpPr>
            <p:cNvPr id="61" name="Oval 60"/>
            <p:cNvSpPr/>
            <p:nvPr/>
          </p:nvSpPr>
          <p:spPr>
            <a:xfrm>
              <a:off x="539750" y="4510229"/>
              <a:ext cx="2303463" cy="934909"/>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IE" sz="1400" dirty="0" smtClean="0"/>
                <a:t>Language</a:t>
              </a:r>
              <a:endParaRPr lang="en-IE" sz="1400" dirty="0"/>
            </a:p>
          </p:txBody>
        </p:sp>
        <p:sp>
          <p:nvSpPr>
            <p:cNvPr id="62" name="Flowchart: Manual Operation 61"/>
            <p:cNvSpPr/>
            <p:nvPr/>
          </p:nvSpPr>
          <p:spPr>
            <a:xfrm rot="20049308">
              <a:off x="5349875" y="4129282"/>
              <a:ext cx="288925" cy="1655535"/>
            </a:xfrm>
            <a:prstGeom prst="flowChartManualOperation">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IE" sz="1400"/>
            </a:p>
          </p:txBody>
        </p:sp>
        <p:sp>
          <p:nvSpPr>
            <p:cNvPr id="64" name="Oval 63"/>
            <p:cNvSpPr/>
            <p:nvPr/>
          </p:nvSpPr>
          <p:spPr>
            <a:xfrm>
              <a:off x="5219700" y="5229268"/>
              <a:ext cx="2016125" cy="936497"/>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IE" sz="1400" dirty="0" smtClean="0"/>
                <a:t>Actions</a:t>
              </a:r>
              <a:endParaRPr lang="en-IE" sz="1400" dirty="0"/>
            </a:p>
          </p:txBody>
        </p:sp>
        <p:sp>
          <p:nvSpPr>
            <p:cNvPr id="65" name="Oval 64"/>
            <p:cNvSpPr/>
            <p:nvPr/>
          </p:nvSpPr>
          <p:spPr>
            <a:xfrm>
              <a:off x="7524750" y="1629311"/>
              <a:ext cx="711200" cy="58412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IE" sz="1400" dirty="0"/>
            </a:p>
          </p:txBody>
        </p:sp>
        <p:sp>
          <p:nvSpPr>
            <p:cNvPr id="66" name="Oval 65"/>
            <p:cNvSpPr/>
            <p:nvPr/>
          </p:nvSpPr>
          <p:spPr>
            <a:xfrm>
              <a:off x="7308850" y="764243"/>
              <a:ext cx="711200" cy="585707"/>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IE" sz="1400" dirty="0"/>
            </a:p>
          </p:txBody>
        </p:sp>
        <p:sp>
          <p:nvSpPr>
            <p:cNvPr id="67" name="Oval 66"/>
            <p:cNvSpPr/>
            <p:nvPr/>
          </p:nvSpPr>
          <p:spPr>
            <a:xfrm>
              <a:off x="7461250" y="2557872"/>
              <a:ext cx="711200" cy="584120"/>
            </a:xfrm>
            <a:prstGeom prst="ellips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IE" sz="1400" dirty="0"/>
            </a:p>
          </p:txBody>
        </p:sp>
        <p:sp>
          <p:nvSpPr>
            <p:cNvPr id="68" name="Oval 67"/>
            <p:cNvSpPr/>
            <p:nvPr/>
          </p:nvSpPr>
          <p:spPr>
            <a:xfrm>
              <a:off x="7964488" y="4286422"/>
              <a:ext cx="711200" cy="582533"/>
            </a:xfrm>
            <a:prstGeom prst="ellips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IE" sz="1400" dirty="0"/>
            </a:p>
          </p:txBody>
        </p:sp>
        <p:sp>
          <p:nvSpPr>
            <p:cNvPr id="69" name="Oval 68"/>
            <p:cNvSpPr/>
            <p:nvPr/>
          </p:nvSpPr>
          <p:spPr>
            <a:xfrm>
              <a:off x="7461250" y="6013386"/>
              <a:ext cx="711200" cy="584120"/>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IE" sz="1400" dirty="0"/>
            </a:p>
          </p:txBody>
        </p:sp>
        <p:sp>
          <p:nvSpPr>
            <p:cNvPr id="70" name="Oval 69"/>
            <p:cNvSpPr/>
            <p:nvPr/>
          </p:nvSpPr>
          <p:spPr>
            <a:xfrm>
              <a:off x="4787900" y="6229256"/>
              <a:ext cx="712788" cy="584120"/>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IE" sz="1400" dirty="0"/>
            </a:p>
          </p:txBody>
        </p:sp>
        <p:sp>
          <p:nvSpPr>
            <p:cNvPr id="71" name="Oval 70"/>
            <p:cNvSpPr/>
            <p:nvPr/>
          </p:nvSpPr>
          <p:spPr>
            <a:xfrm>
              <a:off x="2771775" y="5437203"/>
              <a:ext cx="711200" cy="584120"/>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IE" sz="1400" dirty="0"/>
            </a:p>
          </p:txBody>
        </p:sp>
        <p:sp>
          <p:nvSpPr>
            <p:cNvPr id="72" name="Oval 71"/>
            <p:cNvSpPr/>
            <p:nvPr/>
          </p:nvSpPr>
          <p:spPr>
            <a:xfrm>
              <a:off x="1331913" y="5797515"/>
              <a:ext cx="711200" cy="584120"/>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IE" sz="1400" dirty="0"/>
            </a:p>
          </p:txBody>
        </p:sp>
        <p:sp>
          <p:nvSpPr>
            <p:cNvPr id="73" name="Oval 72"/>
            <p:cNvSpPr/>
            <p:nvPr/>
          </p:nvSpPr>
          <p:spPr>
            <a:xfrm>
              <a:off x="250825" y="3853095"/>
              <a:ext cx="712788" cy="584120"/>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IE" sz="1400" dirty="0"/>
            </a:p>
          </p:txBody>
        </p:sp>
        <p:sp>
          <p:nvSpPr>
            <p:cNvPr id="74" name="Oval 73"/>
            <p:cNvSpPr/>
            <p:nvPr/>
          </p:nvSpPr>
          <p:spPr>
            <a:xfrm>
              <a:off x="1555750" y="2702314"/>
              <a:ext cx="712788" cy="584120"/>
            </a:xfrm>
            <a:prstGeom prst="ellipse">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IE" sz="1400" dirty="0"/>
            </a:p>
          </p:txBody>
        </p:sp>
        <p:sp>
          <p:nvSpPr>
            <p:cNvPr id="75" name="Oval 74"/>
            <p:cNvSpPr/>
            <p:nvPr/>
          </p:nvSpPr>
          <p:spPr>
            <a:xfrm>
              <a:off x="179388" y="2278510"/>
              <a:ext cx="712787" cy="582532"/>
            </a:xfrm>
            <a:prstGeom prst="ellipse">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IE" sz="1400" dirty="0"/>
            </a:p>
          </p:txBody>
        </p:sp>
        <p:sp>
          <p:nvSpPr>
            <p:cNvPr id="76" name="Oval 75"/>
            <p:cNvSpPr/>
            <p:nvPr/>
          </p:nvSpPr>
          <p:spPr>
            <a:xfrm>
              <a:off x="4859338" y="476944"/>
              <a:ext cx="711200" cy="58412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IE" sz="1400" dirty="0"/>
            </a:p>
          </p:txBody>
        </p:sp>
      </p:grpSp>
      <p:sp>
        <p:nvSpPr>
          <p:cNvPr id="77" name="Cloud 76"/>
          <p:cNvSpPr/>
          <p:nvPr/>
        </p:nvSpPr>
        <p:spPr bwMode="auto">
          <a:xfrm rot="10800000" flipV="1">
            <a:off x="3347864" y="4293096"/>
            <a:ext cx="2160240" cy="1008112"/>
          </a:xfrm>
          <a:prstGeom prst="cloud">
            <a:avLst/>
          </a:prstGeom>
          <a:solidFill>
            <a:srgbClr val="993366"/>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IE" sz="2000" b="1" i="0" u="none" strike="noStrike" cap="none" normalizeH="0" baseline="0" dirty="0" smtClean="0">
                <a:ln>
                  <a:noFill/>
                </a:ln>
                <a:solidFill>
                  <a:schemeClr val="bg1"/>
                </a:solidFill>
                <a:effectLst/>
                <a:latin typeface="Arial" pitchFamily="-1" charset="0"/>
                <a:ea typeface="ＭＳ Ｐゴシック" pitchFamily="-1" charset="-128"/>
                <a:cs typeface="ＭＳ Ｐゴシック" pitchFamily="-1" charset="-128"/>
              </a:rPr>
              <a:t>Cognition</a:t>
            </a:r>
            <a:endParaRPr kumimoji="0" lang="en-IE" sz="2000" b="1" i="0" u="none" strike="noStrike" cap="none" normalizeH="0" baseline="0" dirty="0">
              <a:ln>
                <a:noFill/>
              </a:ln>
              <a:solidFill>
                <a:schemeClr val="bg1"/>
              </a:solidFill>
              <a:effectLst/>
              <a:latin typeface="Arial" pitchFamily="-1" charset="0"/>
              <a:ea typeface="ＭＳ Ｐゴシック" pitchFamily="-1" charset="-128"/>
              <a:cs typeface="ＭＳ Ｐゴシック" pitchFamily="-1" charset="-128"/>
            </a:endParaRPr>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lstStyle/>
          <a:p>
            <a:endParaRPr lang="en-IE"/>
          </a:p>
        </p:txBody>
      </p:sp>
      <p:sp>
        <p:nvSpPr>
          <p:cNvPr id="156673" name="Title 1"/>
          <p:cNvSpPr>
            <a:spLocks noGrp="1"/>
          </p:cNvSpPr>
          <p:nvPr>
            <p:ph type="ctrTitle" sz="quarter"/>
          </p:nvPr>
        </p:nvSpPr>
        <p:spPr/>
        <p:txBody>
          <a:bodyPr/>
          <a:lstStyle/>
          <a:p>
            <a:pPr eaLnBrk="1" hangingPunct="1"/>
            <a:r>
              <a:rPr lang="en-IE" dirty="0" smtClean="0"/>
              <a:t>Language</a:t>
            </a:r>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Title 1"/>
          <p:cNvSpPr>
            <a:spLocks noGrp="1"/>
          </p:cNvSpPr>
          <p:nvPr>
            <p:ph type="title"/>
          </p:nvPr>
        </p:nvSpPr>
        <p:spPr/>
        <p:txBody>
          <a:bodyPr/>
          <a:lstStyle/>
          <a:p>
            <a:pPr eaLnBrk="1" hangingPunct="1"/>
            <a:r>
              <a:rPr lang="en-IE" dirty="0" smtClean="0"/>
              <a:t>People in Design</a:t>
            </a:r>
          </a:p>
        </p:txBody>
      </p:sp>
      <p:sp>
        <p:nvSpPr>
          <p:cNvPr id="7" name="Content Placeholder 5"/>
          <p:cNvSpPr>
            <a:spLocks noGrp="1"/>
          </p:cNvSpPr>
          <p:nvPr>
            <p:ph idx="1"/>
          </p:nvPr>
        </p:nvSpPr>
        <p:spPr/>
        <p:txBody>
          <a:bodyPr/>
          <a:lstStyle/>
          <a:p>
            <a:pPr eaLnBrk="1" hangingPunct="1">
              <a:lnSpc>
                <a:spcPct val="90000"/>
              </a:lnSpc>
            </a:pPr>
            <a:r>
              <a:rPr lang="en-IE" dirty="0" smtClean="0">
                <a:latin typeface="Tahoma" pitchFamily="-123" charset="0"/>
              </a:rPr>
              <a:t>What is language?</a:t>
            </a:r>
          </a:p>
          <a:p>
            <a:pPr lvl="1" eaLnBrk="1" hangingPunct="1">
              <a:lnSpc>
                <a:spcPct val="90000"/>
              </a:lnSpc>
            </a:pPr>
            <a:r>
              <a:rPr lang="en-IE" dirty="0" smtClean="0">
                <a:latin typeface="Tahoma" pitchFamily="-123" charset="0"/>
              </a:rPr>
              <a:t>We tend to think of a language as being speech (or sign)</a:t>
            </a:r>
          </a:p>
          <a:p>
            <a:pPr lvl="1" eaLnBrk="1" hangingPunct="1">
              <a:lnSpc>
                <a:spcPct val="90000"/>
              </a:lnSpc>
            </a:pPr>
            <a:r>
              <a:rPr lang="en-IE" dirty="0" smtClean="0">
                <a:latin typeface="Tahoma" pitchFamily="-123" charset="0"/>
              </a:rPr>
              <a:t>The sounds of spoken language and the shapes and movements of signs are </a:t>
            </a:r>
            <a:r>
              <a:rPr lang="en-IE" b="1" dirty="0" smtClean="0">
                <a:latin typeface="Tahoma" pitchFamily="-123" charset="0"/>
              </a:rPr>
              <a:t>symbols</a:t>
            </a:r>
            <a:r>
              <a:rPr lang="en-IE" dirty="0" smtClean="0">
                <a:latin typeface="Tahoma" pitchFamily="-123" charset="0"/>
              </a:rPr>
              <a:t> that represent our understanding about society and the world.</a:t>
            </a:r>
          </a:p>
          <a:p>
            <a:pPr lvl="1" eaLnBrk="1" hangingPunct="1">
              <a:lnSpc>
                <a:spcPct val="90000"/>
              </a:lnSpc>
            </a:pPr>
            <a:r>
              <a:rPr lang="en-IE" dirty="0" smtClean="0">
                <a:latin typeface="Tahoma" pitchFamily="-123" charset="0"/>
              </a:rPr>
              <a:t> They operate under a rule system which we call a </a:t>
            </a:r>
            <a:r>
              <a:rPr lang="en-IE" b="1" dirty="0" smtClean="0">
                <a:latin typeface="Tahoma" pitchFamily="-123" charset="0"/>
              </a:rPr>
              <a:t>grammar</a:t>
            </a:r>
            <a:r>
              <a:rPr lang="en-IE" dirty="0" smtClean="0">
                <a:latin typeface="Tahoma" pitchFamily="-123" charset="0"/>
              </a:rPr>
              <a:t>.</a:t>
            </a:r>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Title 1"/>
          <p:cNvSpPr>
            <a:spLocks noGrp="1"/>
          </p:cNvSpPr>
          <p:nvPr>
            <p:ph type="title"/>
          </p:nvPr>
        </p:nvSpPr>
        <p:spPr/>
        <p:txBody>
          <a:bodyPr/>
          <a:lstStyle/>
          <a:p>
            <a:pPr eaLnBrk="1" hangingPunct="1"/>
            <a:r>
              <a:rPr lang="en-IE" dirty="0" smtClean="0"/>
              <a:t>People in Design</a:t>
            </a:r>
          </a:p>
        </p:txBody>
      </p:sp>
      <p:sp>
        <p:nvSpPr>
          <p:cNvPr id="7" name="Content Placeholder 5"/>
          <p:cNvSpPr>
            <a:spLocks noGrp="1"/>
          </p:cNvSpPr>
          <p:nvPr>
            <p:ph idx="1"/>
          </p:nvPr>
        </p:nvSpPr>
        <p:spPr/>
        <p:txBody>
          <a:bodyPr/>
          <a:lstStyle/>
          <a:p>
            <a:pPr eaLnBrk="1" hangingPunct="1">
              <a:lnSpc>
                <a:spcPct val="90000"/>
              </a:lnSpc>
            </a:pPr>
            <a:r>
              <a:rPr lang="en-IE" dirty="0" smtClean="0">
                <a:latin typeface="Tahoma" pitchFamily="-123" charset="0"/>
              </a:rPr>
              <a:t>Language Processing</a:t>
            </a:r>
          </a:p>
          <a:p>
            <a:pPr lvl="1" eaLnBrk="1" hangingPunct="1">
              <a:lnSpc>
                <a:spcPct val="90000"/>
              </a:lnSpc>
            </a:pPr>
            <a:r>
              <a:rPr lang="en-IE" dirty="0" smtClean="0">
                <a:latin typeface="Tahoma" pitchFamily="-123" charset="0"/>
              </a:rPr>
              <a:t>Perception combines with Attention, Learning, and Memory in language processing.</a:t>
            </a:r>
          </a:p>
          <a:p>
            <a:pPr lvl="1" eaLnBrk="1" hangingPunct="1">
              <a:lnSpc>
                <a:spcPct val="90000"/>
              </a:lnSpc>
            </a:pPr>
            <a:r>
              <a:rPr lang="en-IE" dirty="0" smtClean="0">
                <a:latin typeface="Tahoma" pitchFamily="-123" charset="0"/>
              </a:rPr>
              <a:t>Generally we describe language processing in terms of two processes</a:t>
            </a:r>
          </a:p>
          <a:p>
            <a:pPr lvl="2" eaLnBrk="1" hangingPunct="1">
              <a:lnSpc>
                <a:spcPct val="90000"/>
              </a:lnSpc>
            </a:pPr>
            <a:r>
              <a:rPr lang="en-IE" b="1" dirty="0" smtClean="0">
                <a:latin typeface="Tahoma" pitchFamily="-123" charset="0"/>
              </a:rPr>
              <a:t>Language Perception </a:t>
            </a:r>
            <a:r>
              <a:rPr lang="en-IE" dirty="0" smtClean="0">
                <a:latin typeface="Tahoma" pitchFamily="-123" charset="0"/>
              </a:rPr>
              <a:t>(Understanding of something said/signed)</a:t>
            </a:r>
          </a:p>
          <a:p>
            <a:pPr lvl="2" eaLnBrk="1" hangingPunct="1">
              <a:lnSpc>
                <a:spcPct val="90000"/>
              </a:lnSpc>
            </a:pPr>
            <a:r>
              <a:rPr lang="en-IE" b="1" dirty="0" smtClean="0">
                <a:latin typeface="Tahoma" pitchFamily="-123" charset="0"/>
              </a:rPr>
              <a:t>Language Production </a:t>
            </a:r>
            <a:r>
              <a:rPr lang="en-IE" dirty="0" smtClean="0">
                <a:latin typeface="Tahoma" pitchFamily="-123" charset="0"/>
              </a:rPr>
              <a:t>(Formulation of something you say/sign)</a:t>
            </a:r>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Title 1"/>
          <p:cNvSpPr>
            <a:spLocks noGrp="1"/>
          </p:cNvSpPr>
          <p:nvPr>
            <p:ph type="title"/>
          </p:nvPr>
        </p:nvSpPr>
        <p:spPr/>
        <p:txBody>
          <a:bodyPr/>
          <a:lstStyle/>
          <a:p>
            <a:pPr eaLnBrk="1" hangingPunct="1"/>
            <a:r>
              <a:rPr lang="en-IE" dirty="0" smtClean="0"/>
              <a:t>People in Design</a:t>
            </a:r>
          </a:p>
        </p:txBody>
      </p:sp>
      <p:sp>
        <p:nvSpPr>
          <p:cNvPr id="7" name="Content Placeholder 5"/>
          <p:cNvSpPr>
            <a:spLocks noGrp="1"/>
          </p:cNvSpPr>
          <p:nvPr>
            <p:ph idx="1"/>
          </p:nvPr>
        </p:nvSpPr>
        <p:spPr/>
        <p:txBody>
          <a:bodyPr/>
          <a:lstStyle/>
          <a:p>
            <a:pPr eaLnBrk="1" hangingPunct="1">
              <a:lnSpc>
                <a:spcPct val="90000"/>
              </a:lnSpc>
            </a:pPr>
            <a:r>
              <a:rPr lang="en-IE" dirty="0" smtClean="0">
                <a:latin typeface="Tahoma" pitchFamily="-123" charset="0"/>
              </a:rPr>
              <a:t>Language Perception</a:t>
            </a:r>
          </a:p>
          <a:p>
            <a:pPr lvl="1" eaLnBrk="1" hangingPunct="1">
              <a:lnSpc>
                <a:spcPct val="90000"/>
              </a:lnSpc>
            </a:pPr>
            <a:r>
              <a:rPr lang="en-IE" dirty="0" smtClean="0">
                <a:latin typeface="Tahoma" pitchFamily="-123" charset="0"/>
              </a:rPr>
              <a:t>involves the understanding and</a:t>
            </a:r>
          </a:p>
          <a:p>
            <a:pPr lvl="1" eaLnBrk="1" hangingPunct="1">
              <a:lnSpc>
                <a:spcPct val="90000"/>
              </a:lnSpc>
            </a:pPr>
            <a:r>
              <a:rPr lang="en-IE" dirty="0" smtClean="0">
                <a:latin typeface="Tahoma" pitchFamily="-123" charset="0"/>
              </a:rPr>
              <a:t> interpretation of some sounds </a:t>
            </a:r>
          </a:p>
          <a:p>
            <a:pPr lvl="1" eaLnBrk="1" hangingPunct="1">
              <a:lnSpc>
                <a:spcPct val="90000"/>
              </a:lnSpc>
            </a:pPr>
            <a:r>
              <a:rPr lang="en-IE" dirty="0" smtClean="0">
                <a:latin typeface="Tahoma" pitchFamily="-123" charset="0"/>
              </a:rPr>
              <a:t>(or movements)</a:t>
            </a:r>
          </a:p>
          <a:p>
            <a:pPr lvl="1" eaLnBrk="1" hangingPunct="1">
              <a:lnSpc>
                <a:spcPct val="90000"/>
              </a:lnSpc>
            </a:pPr>
            <a:r>
              <a:rPr lang="en-IE" dirty="0" smtClean="0">
                <a:latin typeface="Tahoma" pitchFamily="-123" charset="0"/>
              </a:rPr>
              <a:t>hear/see a message</a:t>
            </a:r>
          </a:p>
          <a:p>
            <a:pPr lvl="1" eaLnBrk="1" hangingPunct="1">
              <a:lnSpc>
                <a:spcPct val="90000"/>
              </a:lnSpc>
            </a:pPr>
            <a:r>
              <a:rPr lang="en-IE" dirty="0" smtClean="0">
                <a:latin typeface="Tahoma" pitchFamily="-123" charset="0"/>
              </a:rPr>
              <a:t>holds it in working memory</a:t>
            </a:r>
          </a:p>
          <a:p>
            <a:pPr lvl="1" eaLnBrk="1" hangingPunct="1">
              <a:lnSpc>
                <a:spcPct val="90000"/>
              </a:lnSpc>
            </a:pPr>
            <a:r>
              <a:rPr lang="en-IE" dirty="0" smtClean="0">
                <a:latin typeface="Tahoma" pitchFamily="-123" charset="0"/>
              </a:rPr>
              <a:t>break the message into grammatical items</a:t>
            </a:r>
          </a:p>
          <a:p>
            <a:pPr lvl="1" eaLnBrk="1" hangingPunct="1">
              <a:lnSpc>
                <a:spcPct val="90000"/>
              </a:lnSpc>
            </a:pPr>
            <a:r>
              <a:rPr lang="en-IE" dirty="0" smtClean="0">
                <a:latin typeface="Tahoma" pitchFamily="-123" charset="0"/>
              </a:rPr>
              <a:t>constructs the meaning</a:t>
            </a:r>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Title 1"/>
          <p:cNvSpPr>
            <a:spLocks noGrp="1"/>
          </p:cNvSpPr>
          <p:nvPr>
            <p:ph type="title"/>
          </p:nvPr>
        </p:nvSpPr>
        <p:spPr/>
        <p:txBody>
          <a:bodyPr/>
          <a:lstStyle/>
          <a:p>
            <a:pPr eaLnBrk="1" hangingPunct="1"/>
            <a:r>
              <a:rPr lang="en-IE" dirty="0" smtClean="0"/>
              <a:t>People in Design</a:t>
            </a:r>
          </a:p>
        </p:txBody>
      </p:sp>
      <p:sp>
        <p:nvSpPr>
          <p:cNvPr id="7" name="Content Placeholder 5"/>
          <p:cNvSpPr>
            <a:spLocks noGrp="1"/>
          </p:cNvSpPr>
          <p:nvPr>
            <p:ph idx="1"/>
          </p:nvPr>
        </p:nvSpPr>
        <p:spPr/>
        <p:txBody>
          <a:bodyPr/>
          <a:lstStyle/>
          <a:p>
            <a:pPr eaLnBrk="1" hangingPunct="1">
              <a:lnSpc>
                <a:spcPct val="90000"/>
              </a:lnSpc>
            </a:pPr>
            <a:r>
              <a:rPr lang="en-IE" dirty="0" smtClean="0">
                <a:latin typeface="Tahoma" pitchFamily="-123" charset="0"/>
              </a:rPr>
              <a:t>Language Perception</a:t>
            </a:r>
          </a:p>
          <a:p>
            <a:pPr lvl="1" eaLnBrk="1" hangingPunct="1">
              <a:lnSpc>
                <a:spcPct val="90000"/>
              </a:lnSpc>
            </a:pPr>
            <a:r>
              <a:rPr lang="en-IE" dirty="0" smtClean="0">
                <a:latin typeface="Tahoma" pitchFamily="-123" charset="0"/>
              </a:rPr>
              <a:t>The difficulty with receiving other people’s language input is that we don’t always arrive at the exact meaning the person intended.</a:t>
            </a:r>
          </a:p>
          <a:p>
            <a:pPr lvl="1" eaLnBrk="1" hangingPunct="1">
              <a:lnSpc>
                <a:spcPct val="90000"/>
              </a:lnSpc>
            </a:pPr>
            <a:endParaRPr lang="en-IE" dirty="0" smtClean="0">
              <a:latin typeface="Tahoma" pitchFamily="-123" charset="0"/>
            </a:endParaRPr>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Title 1"/>
          <p:cNvSpPr>
            <a:spLocks noGrp="1"/>
          </p:cNvSpPr>
          <p:nvPr>
            <p:ph type="title"/>
          </p:nvPr>
        </p:nvSpPr>
        <p:spPr/>
        <p:txBody>
          <a:bodyPr/>
          <a:lstStyle/>
          <a:p>
            <a:pPr eaLnBrk="1" hangingPunct="1"/>
            <a:r>
              <a:rPr lang="en-IE" dirty="0" smtClean="0"/>
              <a:t>People in Design</a:t>
            </a:r>
          </a:p>
        </p:txBody>
      </p:sp>
      <p:sp>
        <p:nvSpPr>
          <p:cNvPr id="7" name="Content Placeholder 5"/>
          <p:cNvSpPr>
            <a:spLocks noGrp="1"/>
          </p:cNvSpPr>
          <p:nvPr>
            <p:ph idx="1"/>
          </p:nvPr>
        </p:nvSpPr>
        <p:spPr/>
        <p:txBody>
          <a:bodyPr/>
          <a:lstStyle/>
          <a:p>
            <a:pPr eaLnBrk="1" hangingPunct="1">
              <a:lnSpc>
                <a:spcPct val="90000"/>
              </a:lnSpc>
            </a:pPr>
            <a:r>
              <a:rPr lang="en-IE" dirty="0" smtClean="0">
                <a:latin typeface="Tahoma" pitchFamily="-123" charset="0"/>
              </a:rPr>
              <a:t>Language Perception</a:t>
            </a:r>
          </a:p>
          <a:p>
            <a:pPr lvl="1" eaLnBrk="1" hangingPunct="1">
              <a:lnSpc>
                <a:spcPct val="90000"/>
              </a:lnSpc>
            </a:pPr>
            <a:r>
              <a:rPr lang="en-IE" dirty="0" smtClean="0">
                <a:latin typeface="Tahoma" pitchFamily="-123" charset="0"/>
              </a:rPr>
              <a:t>Educationist Diana </a:t>
            </a:r>
            <a:r>
              <a:rPr lang="en-IE" dirty="0" err="1" smtClean="0">
                <a:latin typeface="Tahoma" pitchFamily="-123" charset="0"/>
              </a:rPr>
              <a:t>Laurillard</a:t>
            </a:r>
            <a:r>
              <a:rPr lang="en-IE" dirty="0" smtClean="0">
                <a:latin typeface="Tahoma" pitchFamily="-123" charset="0"/>
              </a:rPr>
              <a:t> points out that this can be a real problem for teaching, and has developed a model called the </a:t>
            </a:r>
            <a:r>
              <a:rPr lang="en-IE" i="1" dirty="0" smtClean="0">
                <a:latin typeface="Tahoma" pitchFamily="-123" charset="0"/>
              </a:rPr>
              <a:t>Conversational Framework </a:t>
            </a:r>
            <a:r>
              <a:rPr lang="en-IE" dirty="0" smtClean="0">
                <a:latin typeface="Tahoma" pitchFamily="-123" charset="0"/>
              </a:rPr>
              <a:t>to describe the issue. </a:t>
            </a:r>
          </a:p>
          <a:p>
            <a:pPr lvl="1" eaLnBrk="1" hangingPunct="1">
              <a:lnSpc>
                <a:spcPct val="90000"/>
              </a:lnSpc>
            </a:pPr>
            <a:endParaRPr lang="en-IE" dirty="0" smtClean="0">
              <a:latin typeface="Tahoma" pitchFamily="-123"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Title 1"/>
          <p:cNvSpPr>
            <a:spLocks noGrp="1"/>
          </p:cNvSpPr>
          <p:nvPr>
            <p:ph type="title"/>
          </p:nvPr>
        </p:nvSpPr>
        <p:spPr/>
        <p:txBody>
          <a:bodyPr/>
          <a:lstStyle/>
          <a:p>
            <a:pPr eaLnBrk="1" hangingPunct="1"/>
            <a:r>
              <a:rPr lang="en-IE" smtClean="0"/>
              <a:t>People in Design</a:t>
            </a:r>
          </a:p>
        </p:txBody>
      </p:sp>
      <p:pic>
        <p:nvPicPr>
          <p:cNvPr id="5" name="Picture 4" descr="Newgrange.jpg"/>
          <p:cNvPicPr>
            <a:picLocks noChangeAspect="1"/>
          </p:cNvPicPr>
          <p:nvPr/>
        </p:nvPicPr>
        <p:blipFill>
          <a:blip r:embed="rId3" cstate="print"/>
          <a:stretch>
            <a:fillRect/>
          </a:stretch>
        </p:blipFill>
        <p:spPr>
          <a:xfrm>
            <a:off x="1547664" y="2060848"/>
            <a:ext cx="6264696" cy="4392488"/>
          </a:xfrm>
          <a:prstGeom prst="rect">
            <a:avLst/>
          </a:prstGeom>
        </p:spPr>
      </p:pic>
    </p:spTree>
  </p:cSld>
  <p:clrMapOvr>
    <a:masterClrMapping/>
  </p:clrMapOvr>
  <p:transition advTm="10000"/>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Title 1"/>
          <p:cNvSpPr>
            <a:spLocks noGrp="1"/>
          </p:cNvSpPr>
          <p:nvPr>
            <p:ph type="title"/>
          </p:nvPr>
        </p:nvSpPr>
        <p:spPr/>
        <p:txBody>
          <a:bodyPr/>
          <a:lstStyle/>
          <a:p>
            <a:pPr eaLnBrk="1" hangingPunct="1"/>
            <a:r>
              <a:rPr lang="en-IE" dirty="0" smtClean="0"/>
              <a:t>People in Design</a:t>
            </a:r>
          </a:p>
        </p:txBody>
      </p:sp>
      <p:sp>
        <p:nvSpPr>
          <p:cNvPr id="7" name="Content Placeholder 5"/>
          <p:cNvSpPr>
            <a:spLocks noGrp="1"/>
          </p:cNvSpPr>
          <p:nvPr>
            <p:ph idx="1"/>
          </p:nvPr>
        </p:nvSpPr>
        <p:spPr/>
        <p:txBody>
          <a:bodyPr/>
          <a:lstStyle/>
          <a:p>
            <a:pPr eaLnBrk="1" hangingPunct="1">
              <a:lnSpc>
                <a:spcPct val="90000"/>
              </a:lnSpc>
            </a:pPr>
            <a:r>
              <a:rPr lang="en-IE" dirty="0" smtClean="0">
                <a:latin typeface="Tahoma" pitchFamily="-123" charset="0"/>
              </a:rPr>
              <a:t>Language Perception</a:t>
            </a:r>
          </a:p>
          <a:p>
            <a:pPr lvl="1" eaLnBrk="1" hangingPunct="1">
              <a:lnSpc>
                <a:spcPct val="90000"/>
              </a:lnSpc>
            </a:pPr>
            <a:r>
              <a:rPr lang="en-IE" dirty="0" err="1" smtClean="0">
                <a:latin typeface="Tahoma" pitchFamily="-123" charset="0"/>
              </a:rPr>
              <a:t>Laurillard’s</a:t>
            </a:r>
            <a:r>
              <a:rPr lang="en-IE" dirty="0" smtClean="0">
                <a:latin typeface="Tahoma" pitchFamily="-123" charset="0"/>
              </a:rPr>
              <a:t> </a:t>
            </a:r>
            <a:r>
              <a:rPr lang="en-IE" i="1" dirty="0" smtClean="0">
                <a:latin typeface="Tahoma" pitchFamily="-123" charset="0"/>
              </a:rPr>
              <a:t>Conversational Framework</a:t>
            </a:r>
            <a:endParaRPr lang="en-IE" dirty="0" smtClean="0">
              <a:latin typeface="Tahoma" pitchFamily="-123" charset="0"/>
            </a:endParaRPr>
          </a:p>
        </p:txBody>
      </p:sp>
      <p:pic>
        <p:nvPicPr>
          <p:cNvPr id="4" name="Picture 3" descr="Laurillard-conversational-framework.png"/>
          <p:cNvPicPr>
            <a:picLocks noChangeAspect="1"/>
          </p:cNvPicPr>
          <p:nvPr/>
        </p:nvPicPr>
        <p:blipFill>
          <a:blip r:embed="rId3" cstate="print"/>
          <a:stretch>
            <a:fillRect/>
          </a:stretch>
        </p:blipFill>
        <p:spPr>
          <a:xfrm>
            <a:off x="2843808" y="3620556"/>
            <a:ext cx="4464496" cy="2839072"/>
          </a:xfrm>
          <a:prstGeom prst="rect">
            <a:avLst/>
          </a:prstGeom>
        </p:spPr>
      </p:pic>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Title 1"/>
          <p:cNvSpPr>
            <a:spLocks noGrp="1"/>
          </p:cNvSpPr>
          <p:nvPr>
            <p:ph type="title"/>
          </p:nvPr>
        </p:nvSpPr>
        <p:spPr/>
        <p:txBody>
          <a:bodyPr/>
          <a:lstStyle/>
          <a:p>
            <a:pPr eaLnBrk="1" hangingPunct="1"/>
            <a:r>
              <a:rPr lang="en-IE" dirty="0" smtClean="0"/>
              <a:t>People in Design</a:t>
            </a:r>
          </a:p>
        </p:txBody>
      </p:sp>
      <p:sp>
        <p:nvSpPr>
          <p:cNvPr id="7" name="Content Placeholder 5"/>
          <p:cNvSpPr>
            <a:spLocks noGrp="1"/>
          </p:cNvSpPr>
          <p:nvPr>
            <p:ph idx="1"/>
          </p:nvPr>
        </p:nvSpPr>
        <p:spPr/>
        <p:txBody>
          <a:bodyPr/>
          <a:lstStyle/>
          <a:p>
            <a:pPr eaLnBrk="1" hangingPunct="1">
              <a:lnSpc>
                <a:spcPct val="90000"/>
              </a:lnSpc>
            </a:pPr>
            <a:r>
              <a:rPr lang="en-IE" dirty="0" smtClean="0">
                <a:latin typeface="Tahoma" pitchFamily="-123" charset="0"/>
              </a:rPr>
              <a:t>Language Production</a:t>
            </a:r>
          </a:p>
          <a:p>
            <a:pPr lvl="1" eaLnBrk="1" hangingPunct="1">
              <a:lnSpc>
                <a:spcPct val="90000"/>
              </a:lnSpc>
            </a:pPr>
            <a:r>
              <a:rPr lang="en-IE" dirty="0" smtClean="0">
                <a:latin typeface="Tahoma" pitchFamily="-123" charset="0"/>
              </a:rPr>
              <a:t>Planning  the message occurs at a non-verbal level in 3 stages:</a:t>
            </a:r>
          </a:p>
          <a:p>
            <a:pPr lvl="2" eaLnBrk="1" hangingPunct="1">
              <a:lnSpc>
                <a:spcPct val="90000"/>
              </a:lnSpc>
            </a:pPr>
            <a:r>
              <a:rPr lang="en-IE" dirty="0" smtClean="0">
                <a:latin typeface="Tahoma" pitchFamily="-123" charset="0"/>
              </a:rPr>
              <a:t>Conceptualisation</a:t>
            </a:r>
          </a:p>
          <a:p>
            <a:pPr lvl="2" eaLnBrk="1" hangingPunct="1">
              <a:lnSpc>
                <a:spcPct val="90000"/>
              </a:lnSpc>
            </a:pPr>
            <a:r>
              <a:rPr lang="en-IE" dirty="0" smtClean="0">
                <a:latin typeface="Tahoma" pitchFamily="-123" charset="0"/>
              </a:rPr>
              <a:t>Formulation</a:t>
            </a:r>
          </a:p>
          <a:p>
            <a:pPr lvl="2" eaLnBrk="1" hangingPunct="1">
              <a:lnSpc>
                <a:spcPct val="90000"/>
              </a:lnSpc>
            </a:pPr>
            <a:r>
              <a:rPr lang="en-IE" dirty="0" smtClean="0">
                <a:latin typeface="Tahoma" pitchFamily="-123" charset="0"/>
              </a:rPr>
              <a:t>Generation</a:t>
            </a:r>
          </a:p>
        </p:txBody>
      </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Title 1"/>
          <p:cNvSpPr>
            <a:spLocks noGrp="1"/>
          </p:cNvSpPr>
          <p:nvPr>
            <p:ph type="title"/>
          </p:nvPr>
        </p:nvSpPr>
        <p:spPr/>
        <p:txBody>
          <a:bodyPr/>
          <a:lstStyle/>
          <a:p>
            <a:pPr eaLnBrk="1" hangingPunct="1"/>
            <a:r>
              <a:rPr lang="en-IE" dirty="0" smtClean="0"/>
              <a:t>People in Design</a:t>
            </a:r>
          </a:p>
        </p:txBody>
      </p:sp>
      <p:sp>
        <p:nvSpPr>
          <p:cNvPr id="7" name="Content Placeholder 5"/>
          <p:cNvSpPr>
            <a:spLocks noGrp="1"/>
          </p:cNvSpPr>
          <p:nvPr>
            <p:ph idx="1"/>
          </p:nvPr>
        </p:nvSpPr>
        <p:spPr/>
        <p:txBody>
          <a:bodyPr/>
          <a:lstStyle/>
          <a:p>
            <a:pPr eaLnBrk="1" hangingPunct="1">
              <a:lnSpc>
                <a:spcPct val="90000"/>
              </a:lnSpc>
            </a:pPr>
            <a:r>
              <a:rPr lang="en-IE" dirty="0" smtClean="0">
                <a:latin typeface="Tahoma" pitchFamily="-123" charset="0"/>
              </a:rPr>
              <a:t>Language Production</a:t>
            </a:r>
          </a:p>
          <a:p>
            <a:pPr lvl="1" eaLnBrk="1" hangingPunct="1">
              <a:lnSpc>
                <a:spcPct val="90000"/>
              </a:lnSpc>
            </a:pPr>
            <a:r>
              <a:rPr lang="en-IE" dirty="0" smtClean="0">
                <a:latin typeface="Tahoma" pitchFamily="-123" charset="0"/>
              </a:rPr>
              <a:t>Because it is ourselves generating the message we know exactly what we mean.</a:t>
            </a:r>
          </a:p>
          <a:p>
            <a:pPr lvl="1" eaLnBrk="1" hangingPunct="1">
              <a:lnSpc>
                <a:spcPct val="90000"/>
              </a:lnSpc>
            </a:pPr>
            <a:r>
              <a:rPr lang="en-IE" dirty="0" smtClean="0">
                <a:latin typeface="Tahoma" pitchFamily="-123" charset="0"/>
              </a:rPr>
              <a:t>But that doesn’t mean that others will understand our communications.</a:t>
            </a:r>
          </a:p>
        </p:txBody>
      </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Title 1"/>
          <p:cNvSpPr>
            <a:spLocks noGrp="1"/>
          </p:cNvSpPr>
          <p:nvPr>
            <p:ph type="title"/>
          </p:nvPr>
        </p:nvSpPr>
        <p:spPr/>
        <p:txBody>
          <a:bodyPr/>
          <a:lstStyle/>
          <a:p>
            <a:pPr eaLnBrk="1" hangingPunct="1"/>
            <a:r>
              <a:rPr lang="en-IE" dirty="0" smtClean="0"/>
              <a:t>People in Design</a:t>
            </a:r>
          </a:p>
        </p:txBody>
      </p:sp>
      <p:sp>
        <p:nvSpPr>
          <p:cNvPr id="7" name="Content Placeholder 5"/>
          <p:cNvSpPr>
            <a:spLocks noGrp="1"/>
          </p:cNvSpPr>
          <p:nvPr>
            <p:ph idx="1"/>
          </p:nvPr>
        </p:nvSpPr>
        <p:spPr/>
        <p:txBody>
          <a:bodyPr/>
          <a:lstStyle/>
          <a:p>
            <a:pPr eaLnBrk="1" hangingPunct="1">
              <a:lnSpc>
                <a:spcPct val="90000"/>
              </a:lnSpc>
            </a:pPr>
            <a:r>
              <a:rPr lang="en-IE" dirty="0" smtClean="0">
                <a:latin typeface="Tahoma" pitchFamily="-123" charset="0"/>
              </a:rPr>
              <a:t>Communication Difficulties</a:t>
            </a:r>
          </a:p>
          <a:p>
            <a:pPr lvl="1" eaLnBrk="1" hangingPunct="1">
              <a:lnSpc>
                <a:spcPct val="90000"/>
              </a:lnSpc>
            </a:pPr>
            <a:r>
              <a:rPr lang="en-IE" sz="2400" dirty="0" smtClean="0">
                <a:latin typeface="Tahoma" pitchFamily="-123" charset="0"/>
              </a:rPr>
              <a:t>Idiomatic speech</a:t>
            </a:r>
          </a:p>
          <a:p>
            <a:pPr lvl="1" eaLnBrk="1" hangingPunct="1">
              <a:lnSpc>
                <a:spcPct val="90000"/>
              </a:lnSpc>
            </a:pPr>
            <a:r>
              <a:rPr lang="en-IE" sz="2400" dirty="0" smtClean="0">
                <a:latin typeface="Tahoma" pitchFamily="-123" charset="0"/>
              </a:rPr>
              <a:t>Literal interpretation</a:t>
            </a:r>
          </a:p>
          <a:p>
            <a:pPr lvl="1" eaLnBrk="1" hangingPunct="1">
              <a:lnSpc>
                <a:spcPct val="90000"/>
              </a:lnSpc>
            </a:pPr>
            <a:r>
              <a:rPr lang="en-IE" sz="2400" dirty="0" smtClean="0">
                <a:latin typeface="Tahoma" pitchFamily="-123" charset="0"/>
              </a:rPr>
              <a:t>Turn taking in conversation</a:t>
            </a:r>
          </a:p>
          <a:p>
            <a:pPr lvl="1" eaLnBrk="1" hangingPunct="1">
              <a:lnSpc>
                <a:spcPct val="90000"/>
              </a:lnSpc>
            </a:pPr>
            <a:r>
              <a:rPr lang="en-IE" sz="2400" dirty="0" smtClean="0">
                <a:latin typeface="Tahoma" pitchFamily="-123" charset="0"/>
              </a:rPr>
              <a:t>Taking over the conversation</a:t>
            </a:r>
          </a:p>
          <a:p>
            <a:pPr lvl="1" eaLnBrk="1" hangingPunct="1">
              <a:lnSpc>
                <a:spcPct val="90000"/>
              </a:lnSpc>
            </a:pPr>
            <a:r>
              <a:rPr lang="en-IE" sz="2400" dirty="0" smtClean="0">
                <a:latin typeface="Tahoma" pitchFamily="-123" charset="0"/>
              </a:rPr>
              <a:t>Talking about the same topic for too long!</a:t>
            </a:r>
          </a:p>
          <a:p>
            <a:pPr lvl="1" eaLnBrk="1" hangingPunct="1">
              <a:lnSpc>
                <a:spcPct val="90000"/>
              </a:lnSpc>
            </a:pPr>
            <a:r>
              <a:rPr lang="en-IE" sz="2400" dirty="0" smtClean="0">
                <a:latin typeface="Tahoma" pitchFamily="-123" charset="0"/>
              </a:rPr>
              <a:t>General speech difficulties</a:t>
            </a:r>
          </a:p>
          <a:p>
            <a:pPr lvl="1" eaLnBrk="1" hangingPunct="1">
              <a:lnSpc>
                <a:spcPct val="90000"/>
              </a:lnSpc>
            </a:pPr>
            <a:r>
              <a:rPr lang="en-IE" sz="2400" dirty="0" smtClean="0">
                <a:latin typeface="Tahoma" pitchFamily="-123" charset="0"/>
              </a:rPr>
              <a:t>Auditory memory difficulties – getting the first bit but forgetting the end of the sentence</a:t>
            </a:r>
          </a:p>
        </p:txBody>
      </p:sp>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ubtitle 3"/>
          <p:cNvSpPr>
            <a:spLocks noGrp="1"/>
          </p:cNvSpPr>
          <p:nvPr>
            <p:ph type="subTitle" idx="1"/>
          </p:nvPr>
        </p:nvSpPr>
        <p:spPr/>
        <p:txBody>
          <a:bodyPr/>
          <a:lstStyle/>
          <a:p>
            <a:endParaRPr lang="en-IE"/>
          </a:p>
        </p:txBody>
      </p:sp>
      <p:sp>
        <p:nvSpPr>
          <p:cNvPr id="156673" name="Title 1"/>
          <p:cNvSpPr>
            <a:spLocks noGrp="1"/>
          </p:cNvSpPr>
          <p:nvPr>
            <p:ph type="ctrTitle" sz="quarter"/>
          </p:nvPr>
        </p:nvSpPr>
        <p:spPr/>
        <p:txBody>
          <a:bodyPr/>
          <a:lstStyle/>
          <a:p>
            <a:pPr eaLnBrk="1" hangingPunct="1"/>
            <a:r>
              <a:rPr lang="en-IE" dirty="0" smtClean="0"/>
              <a:t>Learning</a:t>
            </a:r>
          </a:p>
        </p:txBody>
      </p:sp>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21" name="Title 1"/>
          <p:cNvSpPr>
            <a:spLocks noGrp="1"/>
          </p:cNvSpPr>
          <p:nvPr>
            <p:ph type="title"/>
          </p:nvPr>
        </p:nvSpPr>
        <p:spPr/>
        <p:txBody>
          <a:bodyPr/>
          <a:lstStyle/>
          <a:p>
            <a:pPr eaLnBrk="1" hangingPunct="1"/>
            <a:r>
              <a:rPr lang="en-IE" dirty="0" smtClean="0"/>
              <a:t>People in Design</a:t>
            </a:r>
          </a:p>
        </p:txBody>
      </p:sp>
      <p:sp>
        <p:nvSpPr>
          <p:cNvPr id="235522" name="Content Placeholder 2"/>
          <p:cNvSpPr>
            <a:spLocks noGrp="1"/>
          </p:cNvSpPr>
          <p:nvPr>
            <p:ph idx="1"/>
          </p:nvPr>
        </p:nvSpPr>
        <p:spPr/>
        <p:txBody>
          <a:bodyPr/>
          <a:lstStyle/>
          <a:p>
            <a:pPr eaLnBrk="1" hangingPunct="1"/>
            <a:r>
              <a:rPr lang="en-IE" dirty="0" smtClean="0"/>
              <a:t>Learning is the process by which we acquiring new knowledge and skills, and may involve bringing together different types of information. </a:t>
            </a:r>
          </a:p>
          <a:p>
            <a:pPr eaLnBrk="1" hangingPunct="1"/>
            <a:r>
              <a:rPr lang="en-IE" dirty="0" smtClean="0"/>
              <a:t>It is built on what we already know, and progress over time tends to follow learning curves</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21" name="Title 1"/>
          <p:cNvSpPr>
            <a:spLocks noGrp="1"/>
          </p:cNvSpPr>
          <p:nvPr>
            <p:ph type="title"/>
          </p:nvPr>
        </p:nvSpPr>
        <p:spPr/>
        <p:txBody>
          <a:bodyPr/>
          <a:lstStyle/>
          <a:p>
            <a:pPr eaLnBrk="1" hangingPunct="1"/>
            <a:r>
              <a:rPr lang="en-IE" dirty="0" smtClean="0"/>
              <a:t>People in Design</a:t>
            </a:r>
          </a:p>
        </p:txBody>
      </p:sp>
      <p:sp>
        <p:nvSpPr>
          <p:cNvPr id="235522" name="Content Placeholder 2"/>
          <p:cNvSpPr>
            <a:spLocks noGrp="1"/>
          </p:cNvSpPr>
          <p:nvPr>
            <p:ph idx="1"/>
          </p:nvPr>
        </p:nvSpPr>
        <p:spPr/>
        <p:txBody>
          <a:bodyPr/>
          <a:lstStyle/>
          <a:p>
            <a:pPr eaLnBrk="1" hangingPunct="1"/>
            <a:r>
              <a:rPr lang="en-IE" dirty="0" smtClean="0"/>
              <a:t>There are many theories and views that attempt to explain how learning occurs, we will look at three of them:</a:t>
            </a:r>
          </a:p>
          <a:p>
            <a:pPr eaLnBrk="1" hangingPunct="1"/>
            <a:r>
              <a:rPr lang="en-IE" dirty="0" smtClean="0"/>
              <a:t>Behaviourism</a:t>
            </a:r>
          </a:p>
          <a:p>
            <a:pPr eaLnBrk="1" hangingPunct="1"/>
            <a:r>
              <a:rPr lang="en-IE" dirty="0" err="1" smtClean="0"/>
              <a:t>Cognitivism</a:t>
            </a:r>
            <a:endParaRPr lang="en-IE" dirty="0" smtClean="0"/>
          </a:p>
          <a:p>
            <a:pPr eaLnBrk="1" hangingPunct="1"/>
            <a:r>
              <a:rPr lang="en-IE" dirty="0" smtClean="0"/>
              <a:t>Constructivism</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21" name="Title 1"/>
          <p:cNvSpPr>
            <a:spLocks noGrp="1"/>
          </p:cNvSpPr>
          <p:nvPr>
            <p:ph type="title"/>
          </p:nvPr>
        </p:nvSpPr>
        <p:spPr/>
        <p:txBody>
          <a:bodyPr/>
          <a:lstStyle/>
          <a:p>
            <a:pPr eaLnBrk="1" hangingPunct="1"/>
            <a:r>
              <a:rPr lang="en-IE" dirty="0" smtClean="0"/>
              <a:t>People in Design</a:t>
            </a:r>
          </a:p>
        </p:txBody>
      </p:sp>
      <p:sp>
        <p:nvSpPr>
          <p:cNvPr id="235522" name="Content Placeholder 2"/>
          <p:cNvSpPr>
            <a:spLocks noGrp="1"/>
          </p:cNvSpPr>
          <p:nvPr>
            <p:ph idx="1"/>
          </p:nvPr>
        </p:nvSpPr>
        <p:spPr/>
        <p:txBody>
          <a:bodyPr/>
          <a:lstStyle/>
          <a:p>
            <a:pPr eaLnBrk="1" hangingPunct="1"/>
            <a:r>
              <a:rPr lang="en-IE" b="1" dirty="0" smtClean="0"/>
              <a:t>Behaviourism</a:t>
            </a:r>
          </a:p>
          <a:p>
            <a:pPr lvl="1" eaLnBrk="1" hangingPunct="1"/>
            <a:r>
              <a:rPr lang="en-IE" dirty="0" smtClean="0"/>
              <a:t>This theory suggests learning is achieved through actions and behaviour.</a:t>
            </a:r>
          </a:p>
          <a:p>
            <a:pPr lvl="1" eaLnBrk="1" hangingPunct="1"/>
            <a:r>
              <a:rPr lang="en-IE" dirty="0" smtClean="0"/>
              <a:t>Learning can be seen as incremental, often using trial-and-error.</a:t>
            </a:r>
          </a:p>
          <a:p>
            <a:pPr lvl="1" eaLnBrk="1" hangingPunct="1"/>
            <a:r>
              <a:rPr lang="en-IE" dirty="0" smtClean="0"/>
              <a:t>The learner has to be ready to learn, otherwise they won’t succeed.</a:t>
            </a:r>
          </a:p>
          <a:p>
            <a:pPr lvl="1" eaLnBrk="1" hangingPunct="1"/>
            <a:r>
              <a:rPr lang="en-IE" dirty="0" smtClean="0"/>
              <a:t>Learning is most effective by doing.</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21" name="Title 1"/>
          <p:cNvSpPr>
            <a:spLocks noGrp="1"/>
          </p:cNvSpPr>
          <p:nvPr>
            <p:ph type="title"/>
          </p:nvPr>
        </p:nvSpPr>
        <p:spPr/>
        <p:txBody>
          <a:bodyPr/>
          <a:lstStyle/>
          <a:p>
            <a:pPr eaLnBrk="1" hangingPunct="1"/>
            <a:r>
              <a:rPr lang="en-IE" dirty="0" smtClean="0"/>
              <a:t>People in Design</a:t>
            </a:r>
          </a:p>
        </p:txBody>
      </p:sp>
      <p:sp>
        <p:nvSpPr>
          <p:cNvPr id="235522" name="Content Placeholder 2"/>
          <p:cNvSpPr>
            <a:spLocks noGrp="1"/>
          </p:cNvSpPr>
          <p:nvPr>
            <p:ph idx="1"/>
          </p:nvPr>
        </p:nvSpPr>
        <p:spPr/>
        <p:txBody>
          <a:bodyPr/>
          <a:lstStyle/>
          <a:p>
            <a:pPr eaLnBrk="1" hangingPunct="1"/>
            <a:r>
              <a:rPr lang="en-IE" b="1" dirty="0" smtClean="0"/>
              <a:t>Behaviourism</a:t>
            </a:r>
          </a:p>
          <a:p>
            <a:pPr lvl="1" eaLnBrk="1" hangingPunct="1"/>
            <a:r>
              <a:rPr lang="en-IE" dirty="0" smtClean="0"/>
              <a:t>To teach someone a new skill, teachers should reward the learner when they are doing something right, and tell them when they are doing something wrong.</a:t>
            </a:r>
          </a:p>
          <a:p>
            <a:pPr lvl="1" eaLnBrk="1" hangingPunct="1"/>
            <a:r>
              <a:rPr lang="en-IE" dirty="0" smtClean="0"/>
              <a:t>Sometimes people get confused about this and think that the Behaviourism approach advocates that you </a:t>
            </a:r>
            <a:r>
              <a:rPr lang="en-IE" u="sng" dirty="0" smtClean="0"/>
              <a:t>punish</a:t>
            </a:r>
            <a:r>
              <a:rPr lang="en-IE" dirty="0" smtClean="0"/>
              <a:t> incorrect learning, it doesn’t, it just says to correct them.</a:t>
            </a: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21" name="Title 1"/>
          <p:cNvSpPr>
            <a:spLocks noGrp="1"/>
          </p:cNvSpPr>
          <p:nvPr>
            <p:ph type="title"/>
          </p:nvPr>
        </p:nvSpPr>
        <p:spPr/>
        <p:txBody>
          <a:bodyPr/>
          <a:lstStyle/>
          <a:p>
            <a:pPr eaLnBrk="1" hangingPunct="1"/>
            <a:r>
              <a:rPr lang="en-IE" dirty="0" smtClean="0"/>
              <a:t>People in Design</a:t>
            </a:r>
          </a:p>
        </p:txBody>
      </p:sp>
      <p:sp>
        <p:nvSpPr>
          <p:cNvPr id="235522" name="Content Placeholder 2"/>
          <p:cNvSpPr>
            <a:spLocks noGrp="1"/>
          </p:cNvSpPr>
          <p:nvPr>
            <p:ph idx="1"/>
          </p:nvPr>
        </p:nvSpPr>
        <p:spPr/>
        <p:txBody>
          <a:bodyPr/>
          <a:lstStyle/>
          <a:p>
            <a:pPr eaLnBrk="1" hangingPunct="1"/>
            <a:r>
              <a:rPr lang="en-IE" b="1" dirty="0" smtClean="0"/>
              <a:t>Behaviourism</a:t>
            </a:r>
          </a:p>
          <a:p>
            <a:pPr lvl="1" eaLnBrk="1" hangingPunct="1"/>
            <a:r>
              <a:rPr lang="en-IE" dirty="0" smtClean="0"/>
              <a:t>Some famous behaviourists are:</a:t>
            </a:r>
          </a:p>
          <a:p>
            <a:pPr lvl="1" eaLnBrk="1" hangingPunct="1"/>
            <a:endParaRPr lang="en-IE" dirty="0" smtClean="0"/>
          </a:p>
          <a:p>
            <a:pPr lvl="1" eaLnBrk="1" hangingPunct="1"/>
            <a:r>
              <a:rPr lang="en-IE" dirty="0" smtClean="0"/>
              <a:t>Ivan Pavlov</a:t>
            </a:r>
          </a:p>
          <a:p>
            <a:pPr lvl="1" eaLnBrk="1" hangingPunct="1"/>
            <a:r>
              <a:rPr lang="en-IE" dirty="0" smtClean="0"/>
              <a:t>Edward Thorndike</a:t>
            </a:r>
          </a:p>
          <a:p>
            <a:pPr lvl="1" eaLnBrk="1" hangingPunct="1"/>
            <a:r>
              <a:rPr lang="en-IE" dirty="0" smtClean="0"/>
              <a:t>John B. Watson</a:t>
            </a:r>
          </a:p>
          <a:p>
            <a:pPr lvl="1" eaLnBrk="1" hangingPunct="1"/>
            <a:r>
              <a:rPr lang="en-IE" dirty="0" smtClean="0"/>
              <a:t>B.F. Skinner</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Title 1"/>
          <p:cNvSpPr>
            <a:spLocks noGrp="1"/>
          </p:cNvSpPr>
          <p:nvPr>
            <p:ph type="title"/>
          </p:nvPr>
        </p:nvSpPr>
        <p:spPr/>
        <p:txBody>
          <a:bodyPr/>
          <a:lstStyle/>
          <a:p>
            <a:pPr eaLnBrk="1" hangingPunct="1"/>
            <a:r>
              <a:rPr lang="en-IE" smtClean="0"/>
              <a:t>People in Design</a:t>
            </a:r>
          </a:p>
        </p:txBody>
      </p:sp>
      <p:sp>
        <p:nvSpPr>
          <p:cNvPr id="40962" name="Content Placeholder 2"/>
          <p:cNvSpPr>
            <a:spLocks noGrp="1"/>
          </p:cNvSpPr>
          <p:nvPr>
            <p:ph idx="1"/>
          </p:nvPr>
        </p:nvSpPr>
        <p:spPr/>
        <p:txBody>
          <a:bodyPr/>
          <a:lstStyle/>
          <a:p>
            <a:pPr eaLnBrk="1" hangingPunct="1"/>
            <a:r>
              <a:rPr lang="en-IE" dirty="0" smtClean="0"/>
              <a:t>Now individually spend a few minutes writing down everything you can remember.</a:t>
            </a:r>
          </a:p>
        </p:txBody>
      </p:sp>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21" name="Title 1"/>
          <p:cNvSpPr>
            <a:spLocks noGrp="1"/>
          </p:cNvSpPr>
          <p:nvPr>
            <p:ph type="title"/>
          </p:nvPr>
        </p:nvSpPr>
        <p:spPr/>
        <p:txBody>
          <a:bodyPr/>
          <a:lstStyle/>
          <a:p>
            <a:pPr eaLnBrk="1" hangingPunct="1"/>
            <a:r>
              <a:rPr lang="en-IE" dirty="0" smtClean="0"/>
              <a:t>People in Design</a:t>
            </a:r>
          </a:p>
        </p:txBody>
      </p:sp>
      <p:sp>
        <p:nvSpPr>
          <p:cNvPr id="235522" name="Content Placeholder 2"/>
          <p:cNvSpPr>
            <a:spLocks noGrp="1"/>
          </p:cNvSpPr>
          <p:nvPr>
            <p:ph idx="1"/>
          </p:nvPr>
        </p:nvSpPr>
        <p:spPr/>
        <p:txBody>
          <a:bodyPr/>
          <a:lstStyle/>
          <a:p>
            <a:pPr eaLnBrk="1" hangingPunct="1"/>
            <a:r>
              <a:rPr lang="en-IE" b="1" dirty="0" err="1" smtClean="0"/>
              <a:t>Cognitivism</a:t>
            </a:r>
            <a:endParaRPr lang="en-IE" b="1" dirty="0" smtClean="0"/>
          </a:p>
          <a:p>
            <a:pPr lvl="1" eaLnBrk="1" hangingPunct="1"/>
            <a:r>
              <a:rPr lang="en-IE" dirty="0" smtClean="0"/>
              <a:t>This theory attempts to explain learning for the point-of-view of the processes in the brain (including ideas like attention, memory, and language).</a:t>
            </a:r>
          </a:p>
          <a:p>
            <a:pPr lvl="1" eaLnBrk="1" hangingPunct="1"/>
            <a:r>
              <a:rPr lang="en-IE" dirty="0" smtClean="0"/>
              <a:t>Learning </a:t>
            </a:r>
            <a:r>
              <a:rPr lang="en-GB" dirty="0" smtClean="0"/>
              <a:t>can be seen as schema or scripts that people internalise to understand the world. </a:t>
            </a:r>
          </a:p>
          <a:p>
            <a:pPr lvl="1" eaLnBrk="1" hangingPunct="1"/>
            <a:endParaRPr lang="en-IE" dirty="0" smtClean="0"/>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21" name="Title 1"/>
          <p:cNvSpPr>
            <a:spLocks noGrp="1"/>
          </p:cNvSpPr>
          <p:nvPr>
            <p:ph type="title"/>
          </p:nvPr>
        </p:nvSpPr>
        <p:spPr/>
        <p:txBody>
          <a:bodyPr/>
          <a:lstStyle/>
          <a:p>
            <a:pPr eaLnBrk="1" hangingPunct="1"/>
            <a:r>
              <a:rPr lang="en-IE" dirty="0" smtClean="0"/>
              <a:t>People in Design</a:t>
            </a:r>
          </a:p>
        </p:txBody>
      </p:sp>
      <p:sp>
        <p:nvSpPr>
          <p:cNvPr id="235522" name="Content Placeholder 2"/>
          <p:cNvSpPr>
            <a:spLocks noGrp="1"/>
          </p:cNvSpPr>
          <p:nvPr>
            <p:ph idx="1"/>
          </p:nvPr>
        </p:nvSpPr>
        <p:spPr/>
        <p:txBody>
          <a:bodyPr/>
          <a:lstStyle/>
          <a:p>
            <a:pPr eaLnBrk="1" hangingPunct="1"/>
            <a:r>
              <a:rPr lang="en-IE" b="1" dirty="0" err="1" smtClean="0"/>
              <a:t>Cognitivism</a:t>
            </a:r>
            <a:endParaRPr lang="en-IE" b="1" dirty="0" smtClean="0"/>
          </a:p>
          <a:p>
            <a:pPr lvl="1" eaLnBrk="1" hangingPunct="1"/>
            <a:r>
              <a:rPr lang="en-IE" dirty="0" err="1" smtClean="0"/>
              <a:t>Cognitivists</a:t>
            </a:r>
            <a:r>
              <a:rPr lang="en-IE" dirty="0" smtClean="0"/>
              <a:t> think learning happens best when a series of steps are followed, e.g.</a:t>
            </a:r>
          </a:p>
          <a:p>
            <a:pPr lvl="2" eaLnBrk="1" hangingPunct="1"/>
            <a:r>
              <a:rPr lang="en-IE" dirty="0" smtClean="0"/>
              <a:t>Get attention</a:t>
            </a:r>
          </a:p>
          <a:p>
            <a:pPr lvl="2" eaLnBrk="1" hangingPunct="1"/>
            <a:r>
              <a:rPr lang="en-IE" dirty="0" smtClean="0"/>
              <a:t>Identify objectives of learning</a:t>
            </a:r>
          </a:p>
          <a:p>
            <a:pPr lvl="2" eaLnBrk="1" hangingPunct="1"/>
            <a:r>
              <a:rPr lang="en-GB" dirty="0" smtClean="0"/>
              <a:t>Review content</a:t>
            </a:r>
          </a:p>
          <a:p>
            <a:pPr lvl="2" eaLnBrk="1" hangingPunct="1"/>
            <a:r>
              <a:rPr lang="en-GB" dirty="0" smtClean="0"/>
              <a:t>Practice on examples/case studies</a:t>
            </a:r>
          </a:p>
          <a:p>
            <a:pPr lvl="2" eaLnBrk="1" hangingPunct="1"/>
            <a:r>
              <a:rPr lang="en-GB" dirty="0" smtClean="0"/>
              <a:t>Get Feedback</a:t>
            </a:r>
          </a:p>
          <a:p>
            <a:pPr lvl="2" eaLnBrk="1" hangingPunct="1"/>
            <a:r>
              <a:rPr lang="en-GB" dirty="0" smtClean="0"/>
              <a:t>Assess performance</a:t>
            </a:r>
          </a:p>
          <a:p>
            <a:pPr lvl="1" eaLnBrk="1" hangingPunct="1"/>
            <a:endParaRPr lang="en-IE" dirty="0" smtClean="0"/>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21" name="Title 1"/>
          <p:cNvSpPr>
            <a:spLocks noGrp="1"/>
          </p:cNvSpPr>
          <p:nvPr>
            <p:ph type="title"/>
          </p:nvPr>
        </p:nvSpPr>
        <p:spPr/>
        <p:txBody>
          <a:bodyPr/>
          <a:lstStyle/>
          <a:p>
            <a:pPr eaLnBrk="1" hangingPunct="1"/>
            <a:r>
              <a:rPr lang="en-IE" dirty="0" smtClean="0"/>
              <a:t>People in Design</a:t>
            </a:r>
          </a:p>
        </p:txBody>
      </p:sp>
      <p:sp>
        <p:nvSpPr>
          <p:cNvPr id="235522" name="Content Placeholder 2"/>
          <p:cNvSpPr>
            <a:spLocks noGrp="1"/>
          </p:cNvSpPr>
          <p:nvPr>
            <p:ph idx="1"/>
          </p:nvPr>
        </p:nvSpPr>
        <p:spPr/>
        <p:txBody>
          <a:bodyPr/>
          <a:lstStyle/>
          <a:p>
            <a:pPr eaLnBrk="1" hangingPunct="1"/>
            <a:r>
              <a:rPr lang="en-IE" b="1" dirty="0" err="1" smtClean="0"/>
              <a:t>Cognitivism</a:t>
            </a:r>
            <a:endParaRPr lang="en-IE" b="1" dirty="0" smtClean="0"/>
          </a:p>
          <a:p>
            <a:pPr lvl="1" eaLnBrk="1" hangingPunct="1"/>
            <a:r>
              <a:rPr lang="en-IE" dirty="0" smtClean="0"/>
              <a:t>Some famous </a:t>
            </a:r>
            <a:r>
              <a:rPr lang="en-IE" dirty="0" err="1" smtClean="0"/>
              <a:t>cognitivists</a:t>
            </a:r>
            <a:r>
              <a:rPr lang="en-IE" dirty="0" smtClean="0"/>
              <a:t> are:</a:t>
            </a:r>
          </a:p>
          <a:p>
            <a:pPr lvl="1" eaLnBrk="1" hangingPunct="1"/>
            <a:endParaRPr lang="en-IE" dirty="0" smtClean="0"/>
          </a:p>
          <a:p>
            <a:pPr lvl="1" eaLnBrk="1" hangingPunct="1"/>
            <a:r>
              <a:rPr lang="en-IE" dirty="0" smtClean="0"/>
              <a:t>Max Wertheimer</a:t>
            </a:r>
          </a:p>
          <a:p>
            <a:pPr lvl="1" eaLnBrk="1" hangingPunct="1"/>
            <a:r>
              <a:rPr lang="en-IE" dirty="0" smtClean="0"/>
              <a:t>Kurt </a:t>
            </a:r>
            <a:r>
              <a:rPr lang="en-IE" dirty="0" err="1" smtClean="0"/>
              <a:t>Lewin</a:t>
            </a:r>
            <a:endParaRPr lang="en-IE" dirty="0" smtClean="0"/>
          </a:p>
          <a:p>
            <a:pPr lvl="1" eaLnBrk="1" hangingPunct="1"/>
            <a:r>
              <a:rPr lang="en-IE" dirty="0" smtClean="0"/>
              <a:t>Robert M. </a:t>
            </a:r>
            <a:r>
              <a:rPr lang="en-IE" dirty="0" err="1" smtClean="0"/>
              <a:t>Gagné</a:t>
            </a:r>
            <a:endParaRPr lang="en-IE" dirty="0" smtClean="0"/>
          </a:p>
          <a:p>
            <a:pPr lvl="1" eaLnBrk="1" hangingPunct="1"/>
            <a:r>
              <a:rPr lang="en-IE" dirty="0" smtClean="0"/>
              <a:t>George A. Miller</a:t>
            </a:r>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21" name="Title 1"/>
          <p:cNvSpPr>
            <a:spLocks noGrp="1"/>
          </p:cNvSpPr>
          <p:nvPr>
            <p:ph type="title"/>
          </p:nvPr>
        </p:nvSpPr>
        <p:spPr/>
        <p:txBody>
          <a:bodyPr/>
          <a:lstStyle/>
          <a:p>
            <a:pPr eaLnBrk="1" hangingPunct="1"/>
            <a:r>
              <a:rPr lang="en-IE" dirty="0" smtClean="0"/>
              <a:t>People in Design</a:t>
            </a:r>
          </a:p>
        </p:txBody>
      </p:sp>
      <p:sp>
        <p:nvSpPr>
          <p:cNvPr id="235522" name="Content Placeholder 2"/>
          <p:cNvSpPr>
            <a:spLocks noGrp="1"/>
          </p:cNvSpPr>
          <p:nvPr>
            <p:ph idx="1"/>
          </p:nvPr>
        </p:nvSpPr>
        <p:spPr/>
        <p:txBody>
          <a:bodyPr/>
          <a:lstStyle/>
          <a:p>
            <a:pPr eaLnBrk="1" hangingPunct="1"/>
            <a:r>
              <a:rPr lang="en-IE" b="1" dirty="0" smtClean="0"/>
              <a:t>Constructivism</a:t>
            </a:r>
          </a:p>
          <a:p>
            <a:pPr lvl="1" eaLnBrk="1" hangingPunct="1"/>
            <a:r>
              <a:rPr lang="en-IE" dirty="0" smtClean="0"/>
              <a:t>This theory suggests that when learning is “real” and has authentic goals it will succeed.</a:t>
            </a:r>
          </a:p>
          <a:p>
            <a:pPr lvl="1" eaLnBrk="1" hangingPunct="1"/>
            <a:r>
              <a:rPr lang="en-IE" dirty="0" smtClean="0"/>
              <a:t>The teacher should try to encourage students to discover principles and theories by themselves.</a:t>
            </a:r>
          </a:p>
          <a:p>
            <a:pPr lvl="1" eaLnBrk="1" hangingPunct="1"/>
            <a:endParaRPr lang="en-IE" dirty="0" smtClean="0"/>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21" name="Title 1"/>
          <p:cNvSpPr>
            <a:spLocks noGrp="1"/>
          </p:cNvSpPr>
          <p:nvPr>
            <p:ph type="title"/>
          </p:nvPr>
        </p:nvSpPr>
        <p:spPr/>
        <p:txBody>
          <a:bodyPr/>
          <a:lstStyle/>
          <a:p>
            <a:pPr eaLnBrk="1" hangingPunct="1"/>
            <a:r>
              <a:rPr lang="en-IE" dirty="0" smtClean="0"/>
              <a:t>People in Design</a:t>
            </a:r>
          </a:p>
        </p:txBody>
      </p:sp>
      <p:sp>
        <p:nvSpPr>
          <p:cNvPr id="235522" name="Content Placeholder 2"/>
          <p:cNvSpPr>
            <a:spLocks noGrp="1"/>
          </p:cNvSpPr>
          <p:nvPr>
            <p:ph idx="1"/>
          </p:nvPr>
        </p:nvSpPr>
        <p:spPr/>
        <p:txBody>
          <a:bodyPr/>
          <a:lstStyle/>
          <a:p>
            <a:pPr eaLnBrk="1" hangingPunct="1"/>
            <a:r>
              <a:rPr lang="en-IE" b="1" dirty="0" smtClean="0"/>
              <a:t>Constructivism</a:t>
            </a:r>
          </a:p>
          <a:p>
            <a:pPr lvl="1" eaLnBrk="1" hangingPunct="1"/>
            <a:r>
              <a:rPr lang="en-IE" dirty="0" smtClean="0"/>
              <a:t>For constructivists knowledge that is learned is not neutral, but has a social and cultural context, e.g. Which side of the road you drive a car on varies between countries.</a:t>
            </a:r>
          </a:p>
          <a:p>
            <a:pPr lvl="1" eaLnBrk="1" hangingPunct="1"/>
            <a:r>
              <a:rPr lang="en-IE" dirty="0" smtClean="0"/>
              <a:t>Learning should be complex enough so that it is not boring, but easy enough so that it doesn’t cause anxiety.</a:t>
            </a:r>
          </a:p>
          <a:p>
            <a:pPr lvl="1" eaLnBrk="1" hangingPunct="1"/>
            <a:endParaRPr lang="en-IE" dirty="0" smtClean="0"/>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21" name="Title 1"/>
          <p:cNvSpPr>
            <a:spLocks noGrp="1"/>
          </p:cNvSpPr>
          <p:nvPr>
            <p:ph type="title"/>
          </p:nvPr>
        </p:nvSpPr>
        <p:spPr/>
        <p:txBody>
          <a:bodyPr/>
          <a:lstStyle/>
          <a:p>
            <a:pPr eaLnBrk="1" hangingPunct="1"/>
            <a:r>
              <a:rPr lang="en-IE" dirty="0" smtClean="0"/>
              <a:t>People in Design</a:t>
            </a:r>
          </a:p>
        </p:txBody>
      </p:sp>
      <p:sp>
        <p:nvSpPr>
          <p:cNvPr id="235522" name="Content Placeholder 2"/>
          <p:cNvSpPr>
            <a:spLocks noGrp="1"/>
          </p:cNvSpPr>
          <p:nvPr>
            <p:ph idx="1"/>
          </p:nvPr>
        </p:nvSpPr>
        <p:spPr/>
        <p:txBody>
          <a:bodyPr/>
          <a:lstStyle/>
          <a:p>
            <a:pPr eaLnBrk="1" hangingPunct="1"/>
            <a:r>
              <a:rPr lang="en-IE" b="1" dirty="0" smtClean="0"/>
              <a:t>Constructivism</a:t>
            </a:r>
          </a:p>
          <a:p>
            <a:pPr lvl="1" eaLnBrk="1" hangingPunct="1"/>
            <a:r>
              <a:rPr lang="en-IE" dirty="0" smtClean="0"/>
              <a:t>Some famous constructivists are:</a:t>
            </a:r>
          </a:p>
          <a:p>
            <a:pPr lvl="1" eaLnBrk="1" hangingPunct="1"/>
            <a:endParaRPr lang="en-IE" dirty="0" smtClean="0"/>
          </a:p>
          <a:p>
            <a:pPr lvl="1" eaLnBrk="1" hangingPunct="1"/>
            <a:r>
              <a:rPr lang="en-IE" dirty="0" smtClean="0"/>
              <a:t>Jerome S. Bruner </a:t>
            </a:r>
          </a:p>
          <a:p>
            <a:pPr lvl="1" eaLnBrk="1" hangingPunct="1"/>
            <a:r>
              <a:rPr lang="en-IE" dirty="0" smtClean="0"/>
              <a:t>Jean Piaget</a:t>
            </a:r>
          </a:p>
          <a:p>
            <a:pPr lvl="1" eaLnBrk="1" hangingPunct="1"/>
            <a:r>
              <a:rPr lang="en-IE" dirty="0" smtClean="0"/>
              <a:t>Lev </a:t>
            </a:r>
            <a:r>
              <a:rPr lang="en-IE" dirty="0" err="1" smtClean="0"/>
              <a:t>Vygotsky</a:t>
            </a:r>
            <a:r>
              <a:rPr lang="en-IE" dirty="0" smtClean="0"/>
              <a:t> </a:t>
            </a:r>
          </a:p>
          <a:p>
            <a:pPr lvl="1" eaLnBrk="1" hangingPunct="1"/>
            <a:r>
              <a:rPr lang="en-IE" dirty="0" smtClean="0"/>
              <a:t>Maria Montessori</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Title 1"/>
          <p:cNvSpPr>
            <a:spLocks noGrp="1"/>
          </p:cNvSpPr>
          <p:nvPr>
            <p:ph type="title"/>
          </p:nvPr>
        </p:nvSpPr>
        <p:spPr/>
        <p:txBody>
          <a:bodyPr/>
          <a:lstStyle/>
          <a:p>
            <a:pPr eaLnBrk="1" hangingPunct="1"/>
            <a:r>
              <a:rPr lang="en-IE" smtClean="0"/>
              <a:t>People in Design</a:t>
            </a:r>
          </a:p>
        </p:txBody>
      </p:sp>
      <p:sp>
        <p:nvSpPr>
          <p:cNvPr id="40962" name="Content Placeholder 2"/>
          <p:cNvSpPr>
            <a:spLocks noGrp="1"/>
          </p:cNvSpPr>
          <p:nvPr>
            <p:ph idx="1"/>
          </p:nvPr>
        </p:nvSpPr>
        <p:spPr/>
        <p:txBody>
          <a:bodyPr/>
          <a:lstStyle/>
          <a:p>
            <a:pPr eaLnBrk="1" hangingPunct="1"/>
            <a:r>
              <a:rPr lang="en-IE" dirty="0" smtClean="0"/>
              <a:t>Now individually spend a few minutes writing down everything you can remember.</a:t>
            </a:r>
          </a:p>
          <a:p>
            <a:pPr eaLnBrk="1" hangingPunct="1"/>
            <a:r>
              <a:rPr lang="en-IE" dirty="0" smtClean="0"/>
              <a:t>Compare your descriptions in groups of two or three, where are your descriptions similar and where are they different?</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Title 1"/>
          <p:cNvSpPr>
            <a:spLocks noGrp="1"/>
          </p:cNvSpPr>
          <p:nvPr>
            <p:ph type="title"/>
          </p:nvPr>
        </p:nvSpPr>
        <p:spPr/>
        <p:txBody>
          <a:bodyPr/>
          <a:lstStyle/>
          <a:p>
            <a:pPr eaLnBrk="1" hangingPunct="1"/>
            <a:r>
              <a:rPr lang="en-IE" smtClean="0"/>
              <a:t>People in Design</a:t>
            </a:r>
          </a:p>
        </p:txBody>
      </p:sp>
      <p:sp>
        <p:nvSpPr>
          <p:cNvPr id="40962" name="Content Placeholder 2"/>
          <p:cNvSpPr>
            <a:spLocks noGrp="1"/>
          </p:cNvSpPr>
          <p:nvPr>
            <p:ph idx="1"/>
          </p:nvPr>
        </p:nvSpPr>
        <p:spPr/>
        <p:txBody>
          <a:bodyPr/>
          <a:lstStyle/>
          <a:p>
            <a:pPr eaLnBrk="1" hangingPunct="1"/>
            <a:r>
              <a:rPr lang="en-IE" dirty="0" smtClean="0"/>
              <a:t>Now individually spend a few minutes writing down everything you can remember.</a:t>
            </a:r>
          </a:p>
          <a:p>
            <a:pPr eaLnBrk="1" hangingPunct="1"/>
            <a:r>
              <a:rPr lang="en-IE" dirty="0" smtClean="0"/>
              <a:t>Compare your descriptions in groups of two or three, where are your descriptions similar and where are they different?</a:t>
            </a:r>
          </a:p>
          <a:p>
            <a:pPr eaLnBrk="1" hangingPunct="1"/>
            <a:r>
              <a:rPr lang="en-IE" dirty="0" smtClean="0"/>
              <a:t>Did any of you draw the image as well as write about it?</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Title 1"/>
          <p:cNvSpPr>
            <a:spLocks noGrp="1"/>
          </p:cNvSpPr>
          <p:nvPr>
            <p:ph type="title"/>
          </p:nvPr>
        </p:nvSpPr>
        <p:spPr/>
        <p:txBody>
          <a:bodyPr/>
          <a:lstStyle/>
          <a:p>
            <a:pPr eaLnBrk="1" hangingPunct="1"/>
            <a:r>
              <a:rPr lang="en-IE" smtClean="0"/>
              <a:t>People in Design</a:t>
            </a:r>
          </a:p>
        </p:txBody>
      </p:sp>
      <p:sp>
        <p:nvSpPr>
          <p:cNvPr id="40962" name="Content Placeholder 2"/>
          <p:cNvSpPr>
            <a:spLocks noGrp="1"/>
          </p:cNvSpPr>
          <p:nvPr>
            <p:ph idx="1"/>
          </p:nvPr>
        </p:nvSpPr>
        <p:spPr/>
        <p:txBody>
          <a:bodyPr/>
          <a:lstStyle/>
          <a:p>
            <a:pPr eaLnBrk="1" hangingPunct="1"/>
            <a:r>
              <a:rPr lang="en-IE" dirty="0" smtClean="0"/>
              <a:t>In this lesson we are going to look at four aspects of cognition:</a:t>
            </a:r>
          </a:p>
          <a:p>
            <a:pPr lvl="1" eaLnBrk="1" hangingPunct="1"/>
            <a:r>
              <a:rPr lang="en-IE" dirty="0" smtClean="0"/>
              <a:t>Attention</a:t>
            </a:r>
          </a:p>
          <a:p>
            <a:pPr lvl="1" eaLnBrk="1" hangingPunct="1"/>
            <a:r>
              <a:rPr lang="en-IE" dirty="0" smtClean="0"/>
              <a:t>Memory</a:t>
            </a:r>
          </a:p>
          <a:p>
            <a:pPr lvl="1" eaLnBrk="1" hangingPunct="1"/>
            <a:r>
              <a:rPr lang="en-IE" dirty="0" smtClean="0"/>
              <a:t>Language</a:t>
            </a:r>
          </a:p>
          <a:p>
            <a:pPr lvl="1" eaLnBrk="1" hangingPunct="1"/>
            <a:r>
              <a:rPr lang="en-IE" dirty="0" smtClean="0"/>
              <a:t>Learning</a:t>
            </a:r>
          </a:p>
          <a:p>
            <a:pPr eaLnBrk="1" hangingPunct="1"/>
            <a:endParaRPr lang="en-IE" dirty="0" smtClean="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Capsules">
  <a:themeElements>
    <a:clrScheme name="Capsules 1">
      <a:dk1>
        <a:srgbClr val="003366"/>
      </a:dk1>
      <a:lt1>
        <a:srgbClr val="FFFFFF"/>
      </a:lt1>
      <a:dk2>
        <a:srgbClr val="006666"/>
      </a:dk2>
      <a:lt2>
        <a:srgbClr val="666699"/>
      </a:lt2>
      <a:accent1>
        <a:srgbClr val="33CCCC"/>
      </a:accent1>
      <a:accent2>
        <a:srgbClr val="99CC99"/>
      </a:accent2>
      <a:accent3>
        <a:srgbClr val="FFFFFF"/>
      </a:accent3>
      <a:accent4>
        <a:srgbClr val="002A56"/>
      </a:accent4>
      <a:accent5>
        <a:srgbClr val="ADE2E2"/>
      </a:accent5>
      <a:accent6>
        <a:srgbClr val="8AB98A"/>
      </a:accent6>
      <a:hlink>
        <a:srgbClr val="003366"/>
      </a:hlink>
      <a:folHlink>
        <a:srgbClr val="CC99FF"/>
      </a:folHlink>
    </a:clrScheme>
    <a:fontScheme name="Capsules">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Capsules 1">
        <a:dk1>
          <a:srgbClr val="003366"/>
        </a:dk1>
        <a:lt1>
          <a:srgbClr val="FFFFFF"/>
        </a:lt1>
        <a:dk2>
          <a:srgbClr val="006666"/>
        </a:dk2>
        <a:lt2>
          <a:srgbClr val="666699"/>
        </a:lt2>
        <a:accent1>
          <a:srgbClr val="33CCCC"/>
        </a:accent1>
        <a:accent2>
          <a:srgbClr val="99CC99"/>
        </a:accent2>
        <a:accent3>
          <a:srgbClr val="FFFFFF"/>
        </a:accent3>
        <a:accent4>
          <a:srgbClr val="002A56"/>
        </a:accent4>
        <a:accent5>
          <a:srgbClr val="ADE2E2"/>
        </a:accent5>
        <a:accent6>
          <a:srgbClr val="8AB98A"/>
        </a:accent6>
        <a:hlink>
          <a:srgbClr val="003366"/>
        </a:hlink>
        <a:folHlink>
          <a:srgbClr val="CC99FF"/>
        </a:folHlink>
      </a:clrScheme>
      <a:clrMap bg1="lt1" tx1="dk1" bg2="lt2" tx2="dk2" accent1="accent1" accent2="accent2" accent3="accent3" accent4="accent4" accent5="accent5" accent6="accent6" hlink="hlink" folHlink="folHlink"/>
    </a:extraClrScheme>
    <a:extraClrScheme>
      <a:clrScheme name="Capsules 2">
        <a:dk1>
          <a:srgbClr val="000000"/>
        </a:dk1>
        <a:lt1>
          <a:srgbClr val="FFFFFF"/>
        </a:lt1>
        <a:dk2>
          <a:srgbClr val="000000"/>
        </a:dk2>
        <a:lt2>
          <a:srgbClr val="808000"/>
        </a:lt2>
        <a:accent1>
          <a:srgbClr val="FFCC99"/>
        </a:accent1>
        <a:accent2>
          <a:srgbClr val="99CC00"/>
        </a:accent2>
        <a:accent3>
          <a:srgbClr val="FFFFFF"/>
        </a:accent3>
        <a:accent4>
          <a:srgbClr val="000000"/>
        </a:accent4>
        <a:accent5>
          <a:srgbClr val="FFE2CA"/>
        </a:accent5>
        <a:accent6>
          <a:srgbClr val="8AB900"/>
        </a:accent6>
        <a:hlink>
          <a:srgbClr val="336600"/>
        </a:hlink>
        <a:folHlink>
          <a:srgbClr val="FFCC00"/>
        </a:folHlink>
      </a:clrScheme>
      <a:clrMap bg1="lt1" tx1="dk1" bg2="lt2" tx2="dk2" accent1="accent1" accent2="accent2" accent3="accent3" accent4="accent4" accent5="accent5" accent6="accent6" hlink="hlink" folHlink="folHlink"/>
    </a:extraClrScheme>
    <a:extraClrScheme>
      <a:clrScheme name="Capsules 3">
        <a:dk1>
          <a:srgbClr val="006699"/>
        </a:dk1>
        <a:lt1>
          <a:srgbClr val="FFFFFF"/>
        </a:lt1>
        <a:dk2>
          <a:srgbClr val="6699FF"/>
        </a:dk2>
        <a:lt2>
          <a:srgbClr val="FFFFFF"/>
        </a:lt2>
        <a:accent1>
          <a:srgbClr val="33CCCC"/>
        </a:accent1>
        <a:accent2>
          <a:srgbClr val="006699"/>
        </a:accent2>
        <a:accent3>
          <a:srgbClr val="B8CAFF"/>
        </a:accent3>
        <a:accent4>
          <a:srgbClr val="DADADA"/>
        </a:accent4>
        <a:accent5>
          <a:srgbClr val="ADE2E2"/>
        </a:accent5>
        <a:accent6>
          <a:srgbClr val="005C8A"/>
        </a:accent6>
        <a:hlink>
          <a:srgbClr val="99CC00"/>
        </a:hlink>
        <a:folHlink>
          <a:srgbClr val="FFFFCC"/>
        </a:folHlink>
      </a:clrScheme>
      <a:clrMap bg1="dk2" tx1="lt1" bg2="dk1" tx2="lt2" accent1="accent1" accent2="accent2" accent3="accent3" accent4="accent4" accent5="accent5" accent6="accent6" hlink="hlink" folHlink="folHlink"/>
    </a:extraClrScheme>
    <a:extraClrScheme>
      <a:clrScheme name="Capsules 4">
        <a:dk1>
          <a:srgbClr val="000000"/>
        </a:dk1>
        <a:lt1>
          <a:srgbClr val="FFFFFF"/>
        </a:lt1>
        <a:dk2>
          <a:srgbClr val="9900CC"/>
        </a:dk2>
        <a:lt2>
          <a:srgbClr val="006600"/>
        </a:lt2>
        <a:accent1>
          <a:srgbClr val="33CC33"/>
        </a:accent1>
        <a:accent2>
          <a:srgbClr val="FFCC66"/>
        </a:accent2>
        <a:accent3>
          <a:srgbClr val="FFFFFF"/>
        </a:accent3>
        <a:accent4>
          <a:srgbClr val="000000"/>
        </a:accent4>
        <a:accent5>
          <a:srgbClr val="ADE2AD"/>
        </a:accent5>
        <a:accent6>
          <a:srgbClr val="E7B95C"/>
        </a:accent6>
        <a:hlink>
          <a:srgbClr val="0033CC"/>
        </a:hlink>
        <a:folHlink>
          <a:srgbClr val="CC0066"/>
        </a:folHlink>
      </a:clrScheme>
      <a:clrMap bg1="lt1" tx1="dk1" bg2="lt2" tx2="dk2" accent1="accent1" accent2="accent2" accent3="accent3" accent4="accent4" accent5="accent5" accent6="accent6" hlink="hlink" folHlink="folHlink"/>
    </a:extraClrScheme>
    <a:extraClrScheme>
      <a:clrScheme name="Capsules 5">
        <a:dk1>
          <a:srgbClr val="000066"/>
        </a:dk1>
        <a:lt1>
          <a:srgbClr val="FFFFFF"/>
        </a:lt1>
        <a:dk2>
          <a:srgbClr val="336699"/>
        </a:dk2>
        <a:lt2>
          <a:srgbClr val="FFFFEB"/>
        </a:lt2>
        <a:accent1>
          <a:srgbClr val="99CCFF"/>
        </a:accent1>
        <a:accent2>
          <a:srgbClr val="9999FF"/>
        </a:accent2>
        <a:accent3>
          <a:srgbClr val="ADB8CA"/>
        </a:accent3>
        <a:accent4>
          <a:srgbClr val="DADADA"/>
        </a:accent4>
        <a:accent5>
          <a:srgbClr val="CAE2FF"/>
        </a:accent5>
        <a:accent6>
          <a:srgbClr val="8A8AE7"/>
        </a:accent6>
        <a:hlink>
          <a:srgbClr val="CCCCFF"/>
        </a:hlink>
        <a:folHlink>
          <a:srgbClr val="C68DFF"/>
        </a:folHlink>
      </a:clrScheme>
      <a:clrMap bg1="dk2" tx1="lt1" bg2="dk1" tx2="lt2" accent1="accent1" accent2="accent2" accent3="accent3" accent4="accent4" accent5="accent5" accent6="accent6" hlink="hlink" folHlink="folHlink"/>
    </a:extraClrScheme>
    <a:extraClrScheme>
      <a:clrScheme name="Capsules 6">
        <a:dk1>
          <a:srgbClr val="808000"/>
        </a:dk1>
        <a:lt1>
          <a:srgbClr val="FFFFFF"/>
        </a:lt1>
        <a:dk2>
          <a:srgbClr val="006666"/>
        </a:dk2>
        <a:lt2>
          <a:srgbClr val="FFFFFF"/>
        </a:lt2>
        <a:accent1>
          <a:srgbClr val="FFCC66"/>
        </a:accent1>
        <a:accent2>
          <a:srgbClr val="00ACA8"/>
        </a:accent2>
        <a:accent3>
          <a:srgbClr val="AAB8B8"/>
        </a:accent3>
        <a:accent4>
          <a:srgbClr val="DADADA"/>
        </a:accent4>
        <a:accent5>
          <a:srgbClr val="FFE2B8"/>
        </a:accent5>
        <a:accent6>
          <a:srgbClr val="009B98"/>
        </a:accent6>
        <a:hlink>
          <a:srgbClr val="CCCC00"/>
        </a:hlink>
        <a:folHlink>
          <a:srgbClr val="33CCCC"/>
        </a:folHlink>
      </a:clrScheme>
      <a:clrMap bg1="dk2" tx1="lt1" bg2="dk1" tx2="lt2" accent1="accent1" accent2="accent2" accent3="accent3" accent4="accent4" accent5="accent5" accent6="accent6" hlink="hlink" folHlink="folHlink"/>
    </a:extraClrScheme>
    <a:extraClrScheme>
      <a:clrScheme name="Capsules 7">
        <a:dk1>
          <a:srgbClr val="FFFFCC"/>
        </a:dk1>
        <a:lt1>
          <a:srgbClr val="FFFFFF"/>
        </a:lt1>
        <a:dk2>
          <a:srgbClr val="660033"/>
        </a:dk2>
        <a:lt2>
          <a:srgbClr val="FFFFFF"/>
        </a:lt2>
        <a:accent1>
          <a:srgbClr val="FF9900"/>
        </a:accent1>
        <a:accent2>
          <a:srgbClr val="CC3300"/>
        </a:accent2>
        <a:accent3>
          <a:srgbClr val="B8AAAD"/>
        </a:accent3>
        <a:accent4>
          <a:srgbClr val="DADADA"/>
        </a:accent4>
        <a:accent5>
          <a:srgbClr val="FFCAAA"/>
        </a:accent5>
        <a:accent6>
          <a:srgbClr val="B92D00"/>
        </a:accent6>
        <a:hlink>
          <a:srgbClr val="FFCC00"/>
        </a:hlink>
        <a:folHlink>
          <a:srgbClr val="FFCC99"/>
        </a:folHlink>
      </a:clrScheme>
      <a:clrMap bg1="dk2" tx1="lt1" bg2="dk1" tx2="lt2" accent1="accent1" accent2="accent2" accent3="accent3" accent4="accent4" accent5="accent5" accent6="accent6" hlink="hlink" folHlink="folHlink"/>
    </a:extraClrScheme>
    <a:extraClrScheme>
      <a:clrScheme name="Capsules 8">
        <a:dk1>
          <a:srgbClr val="FF0000"/>
        </a:dk1>
        <a:lt1>
          <a:srgbClr val="FFFFFF"/>
        </a:lt1>
        <a:dk2>
          <a:srgbClr val="000000"/>
        </a:dk2>
        <a:lt2>
          <a:srgbClr val="FFFFFF"/>
        </a:lt2>
        <a:accent1>
          <a:srgbClr val="FFCC00"/>
        </a:accent1>
        <a:accent2>
          <a:srgbClr val="CC3300"/>
        </a:accent2>
        <a:accent3>
          <a:srgbClr val="AAAAAA"/>
        </a:accent3>
        <a:accent4>
          <a:srgbClr val="DADADA"/>
        </a:accent4>
        <a:accent5>
          <a:srgbClr val="FFE2AA"/>
        </a:accent5>
        <a:accent6>
          <a:srgbClr val="B92D00"/>
        </a:accent6>
        <a:hlink>
          <a:srgbClr val="FF6600"/>
        </a:hlink>
        <a:folHlink>
          <a:srgbClr val="FF7C8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25731</TotalTime>
  <Words>3028</Words>
  <Application>Microsoft Office PowerPoint</Application>
  <PresentationFormat>On-screen Show (4:3)</PresentationFormat>
  <Paragraphs>444</Paragraphs>
  <Slides>65</Slides>
  <Notes>65</Notes>
  <HiddenSlides>0</HiddenSlides>
  <MMClips>0</MMClips>
  <ScaleCrop>false</ScaleCrop>
  <HeadingPairs>
    <vt:vector size="4" baseType="variant">
      <vt:variant>
        <vt:lpstr>Theme</vt:lpstr>
      </vt:variant>
      <vt:variant>
        <vt:i4>1</vt:i4>
      </vt:variant>
      <vt:variant>
        <vt:lpstr>Slide Titles</vt:lpstr>
      </vt:variant>
      <vt:variant>
        <vt:i4>65</vt:i4>
      </vt:variant>
    </vt:vector>
  </HeadingPairs>
  <TitlesOfParts>
    <vt:vector size="66" baseType="lpstr">
      <vt:lpstr>Capsules</vt:lpstr>
      <vt:lpstr>People: Cognitive </vt:lpstr>
      <vt:lpstr>People in Design</vt:lpstr>
      <vt:lpstr>People in Design</vt:lpstr>
      <vt:lpstr>People in Design</vt:lpstr>
      <vt:lpstr>People in Design</vt:lpstr>
      <vt:lpstr>People in Design</vt:lpstr>
      <vt:lpstr>People in Design</vt:lpstr>
      <vt:lpstr>People in Design</vt:lpstr>
      <vt:lpstr>People in Design</vt:lpstr>
      <vt:lpstr>Attention</vt:lpstr>
      <vt:lpstr>People in Design</vt:lpstr>
      <vt:lpstr>People in Design</vt:lpstr>
      <vt:lpstr>People in Design</vt:lpstr>
      <vt:lpstr>People in Design</vt:lpstr>
      <vt:lpstr>People in Design</vt:lpstr>
      <vt:lpstr>People in Design</vt:lpstr>
      <vt:lpstr>People in Design</vt:lpstr>
      <vt:lpstr>John Ridley Stroop</vt:lpstr>
      <vt:lpstr>People in Design</vt:lpstr>
      <vt:lpstr>People in Design</vt:lpstr>
      <vt:lpstr>People in Design</vt:lpstr>
      <vt:lpstr>People in Design</vt:lpstr>
      <vt:lpstr>People in Design</vt:lpstr>
      <vt:lpstr>People in Design</vt:lpstr>
      <vt:lpstr>Memory</vt:lpstr>
      <vt:lpstr>People in Design</vt:lpstr>
      <vt:lpstr>Slide 27</vt:lpstr>
      <vt:lpstr>Sensory Memory</vt:lpstr>
      <vt:lpstr>People in Design</vt:lpstr>
      <vt:lpstr>People in Design</vt:lpstr>
      <vt:lpstr>Short-Term and Working Memory</vt:lpstr>
      <vt:lpstr>People in Design</vt:lpstr>
      <vt:lpstr>People in Design</vt:lpstr>
      <vt:lpstr>People in Design</vt:lpstr>
      <vt:lpstr>George Armitage Miller</vt:lpstr>
      <vt:lpstr>Miller’s Magic Number</vt:lpstr>
      <vt:lpstr>Miller’s Magic Number</vt:lpstr>
      <vt:lpstr>Long-Term Memory</vt:lpstr>
      <vt:lpstr>People in Design</vt:lpstr>
      <vt:lpstr>People in Design</vt:lpstr>
      <vt:lpstr>People in Design</vt:lpstr>
      <vt:lpstr>People in Design</vt:lpstr>
      <vt:lpstr>People in Design</vt:lpstr>
      <vt:lpstr>Language</vt:lpstr>
      <vt:lpstr>People in Design</vt:lpstr>
      <vt:lpstr>People in Design</vt:lpstr>
      <vt:lpstr>People in Design</vt:lpstr>
      <vt:lpstr>People in Design</vt:lpstr>
      <vt:lpstr>People in Design</vt:lpstr>
      <vt:lpstr>People in Design</vt:lpstr>
      <vt:lpstr>People in Design</vt:lpstr>
      <vt:lpstr>People in Design</vt:lpstr>
      <vt:lpstr>People in Design</vt:lpstr>
      <vt:lpstr>Learning</vt:lpstr>
      <vt:lpstr>People in Design</vt:lpstr>
      <vt:lpstr>People in Design</vt:lpstr>
      <vt:lpstr>People in Design</vt:lpstr>
      <vt:lpstr>People in Design</vt:lpstr>
      <vt:lpstr>People in Design</vt:lpstr>
      <vt:lpstr>People in Design</vt:lpstr>
      <vt:lpstr>People in Design</vt:lpstr>
      <vt:lpstr>People in Design</vt:lpstr>
      <vt:lpstr>People in Design</vt:lpstr>
      <vt:lpstr>People in Design</vt:lpstr>
      <vt:lpstr>People in Design</vt:lpstr>
    </vt:vector>
  </TitlesOfParts>
  <Company>Dublin Institute of Technology</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Man and Machine: Introduction</dc:title>
  <dc:creator>Dept of Maths</dc:creator>
  <cp:lastModifiedBy>DIT</cp:lastModifiedBy>
  <cp:revision>91</cp:revision>
  <cp:lastPrinted>2012-02-09T16:29:04Z</cp:lastPrinted>
  <dcterms:created xsi:type="dcterms:W3CDTF">2010-01-18T13:43:16Z</dcterms:created>
  <dcterms:modified xsi:type="dcterms:W3CDTF">2013-03-01T18:47:16Z</dcterms:modified>
</cp:coreProperties>
</file>