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1"/>
  </p:notesMasterIdLst>
  <p:handoutMasterIdLst>
    <p:handoutMasterId r:id="rId22"/>
  </p:handoutMasterIdLst>
  <p:sldIdLst>
    <p:sldId id="627" r:id="rId2"/>
    <p:sldId id="628" r:id="rId3"/>
    <p:sldId id="629" r:id="rId4"/>
    <p:sldId id="630" r:id="rId5"/>
    <p:sldId id="631" r:id="rId6"/>
    <p:sldId id="632" r:id="rId7"/>
    <p:sldId id="633" r:id="rId8"/>
    <p:sldId id="634" r:id="rId9"/>
    <p:sldId id="635" r:id="rId10"/>
    <p:sldId id="636" r:id="rId11"/>
    <p:sldId id="637" r:id="rId12"/>
    <p:sldId id="638" r:id="rId13"/>
    <p:sldId id="639" r:id="rId14"/>
    <p:sldId id="640" r:id="rId15"/>
    <p:sldId id="641" r:id="rId16"/>
    <p:sldId id="655" r:id="rId17"/>
    <p:sldId id="656" r:id="rId18"/>
    <p:sldId id="657" r:id="rId19"/>
    <p:sldId id="658" r:id="rId20"/>
  </p:sldIdLst>
  <p:sldSz cx="9144000" cy="6858000" type="screen4x3"/>
  <p:notesSz cx="6858000" cy="100123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009999"/>
    <a:srgbClr val="FF9900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012" autoAdjust="0"/>
  </p:normalViewPr>
  <p:slideViewPr>
    <p:cSldViewPr>
      <p:cViewPr varScale="1">
        <p:scale>
          <a:sx n="39" d="100"/>
          <a:sy n="39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9DA401A-7256-4D4F-9D69-1219279338FE}" type="datetimeFigureOut">
              <a:rPr lang="en-US"/>
              <a:pPr>
                <a:defRPr/>
              </a:pPr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34DEA3C-1B60-4B52-B49B-F637AA636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2769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50888"/>
            <a:ext cx="5003800" cy="3754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56150"/>
            <a:ext cx="54864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0713"/>
            <a:ext cx="29718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510713"/>
            <a:ext cx="29718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E0B4C06-9320-4A41-AA88-A37CF057C8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10805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16</a:t>
            </a:fld>
            <a:endParaRPr lang="en-I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17</a:t>
            </a:fld>
            <a:endParaRPr lang="en-I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18</a:t>
            </a:fld>
            <a:endParaRPr lang="en-I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19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5DD6-78DA-4CF9-A697-349E755CA75F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78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2467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24678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24678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24679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9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67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679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D62DE8-76CA-4251-8100-46258C7A6942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2467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24679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29F232E-9D0A-466C-A647-28BE00A04D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679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96B64-6F90-4CCE-8878-104A2F95C0E1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A9873-7763-45B6-80C9-FAECE41FD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52D02B-448D-4B38-BDBD-CFAC3FBBDF62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886E2-9298-4197-9636-00892E929A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C4F026-243E-48E0-B171-33CF90D3FDE1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5A2DF-E2E0-49E1-A6AD-62286A1E4A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515CB-DA3B-42F6-BB42-E87AF21A7AD3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2FB2E-DD40-4B83-869C-9282C6D18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25C15-A411-4B99-861E-8ACB74AD856E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CC8D-32DB-442C-A9D6-8934FB1F5A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839C0-C0BE-4A6C-B465-4608C7D91DC1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85D12-D23A-4E26-8ECA-1AC85DA278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6424EE-7229-42EA-A80F-B9D0595570AE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91ADC-DAA2-4F7F-926D-B9551C36D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20AE84-6B99-4B59-A448-871BB3111F4A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09F1C-C6FE-4BAD-85A2-0DBE648C3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AD1D7-B27A-49CE-8B08-47F8631A644F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9DC6E-3F16-4283-8AA3-1546FDED31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5C46D6-FF77-47B0-85EB-669F8F879A4E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76F4-C9B4-46BE-8944-266BB9641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6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4576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4576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6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4576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4576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6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576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7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77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05DDED-06F1-4DE3-AC5E-B7F6279DC10F}" type="datetimeFigureOut">
              <a:rPr lang="en-US"/>
              <a:pPr/>
              <a:t>3/4/2013</a:t>
            </a:fld>
            <a:endParaRPr lang="en-US"/>
          </a:p>
        </p:txBody>
      </p:sp>
      <p:sp>
        <p:nvSpPr>
          <p:cNvPr id="24577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77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F94F48B8-A42E-4AA2-A44D-75EF075031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pic>
        <p:nvPicPr>
          <p:cNvPr id="5" name="Picture 4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8" name="Rectangle 7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6084168" y="3212976"/>
            <a:ext cx="27432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u="sng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  <a:endParaRPr kumimoji="0" lang="en-IE" sz="24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6084168" y="3212976"/>
            <a:ext cx="27432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u="sng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Activities</a:t>
            </a:r>
            <a:endParaRPr kumimoji="0" lang="en-IE" sz="24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40152" y="4974267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Fine Motor Control</a:t>
            </a:r>
          </a:p>
          <a:p>
            <a:r>
              <a:rPr lang="en-IE" sz="2400" dirty="0" smtClean="0"/>
              <a:t>Gross Motor Control</a:t>
            </a:r>
          </a:p>
        </p:txBody>
      </p:sp>
      <p:sp>
        <p:nvSpPr>
          <p:cNvPr id="11" name="Right Arrow 10"/>
          <p:cNvSpPr/>
          <p:nvPr/>
        </p:nvSpPr>
        <p:spPr bwMode="auto">
          <a:xfrm>
            <a:off x="6084168" y="3212976"/>
            <a:ext cx="27432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u="sng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Activities</a:t>
            </a:r>
            <a:endParaRPr kumimoji="0" lang="en-IE" sz="24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40152" y="4974267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Fine Motor Control</a:t>
            </a:r>
          </a:p>
          <a:p>
            <a:r>
              <a:rPr lang="en-IE" sz="2400" dirty="0" smtClean="0"/>
              <a:t>Gross Motor Control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3276600" y="3200400"/>
            <a:ext cx="2133600" cy="2819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Interacting Processes</a:t>
            </a:r>
          </a:p>
        </p:txBody>
      </p:sp>
      <p:sp>
        <p:nvSpPr>
          <p:cNvPr id="15" name="Right Arrow 14"/>
          <p:cNvSpPr/>
          <p:nvPr/>
        </p:nvSpPr>
        <p:spPr bwMode="auto">
          <a:xfrm>
            <a:off x="6084168" y="3212976"/>
            <a:ext cx="27432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u="sng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Activities</a:t>
            </a:r>
            <a:endParaRPr kumimoji="0" lang="en-IE" sz="24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40152" y="4974267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Fine Motor Control</a:t>
            </a:r>
          </a:p>
          <a:p>
            <a:r>
              <a:rPr lang="en-IE" sz="2400" dirty="0" smtClean="0"/>
              <a:t>Gross Motor Control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3276600" y="3200400"/>
            <a:ext cx="2133600" cy="2819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Interacting Processes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Cognition</a:t>
            </a:r>
            <a:endParaRPr kumimoji="0" lang="en-IE" sz="2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6084168" y="3212976"/>
            <a:ext cx="27432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u="sng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Activities</a:t>
            </a:r>
            <a:endParaRPr kumimoji="0" lang="en-IE" sz="24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Exactly the same way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1143000" y="3276600"/>
            <a:ext cx="24384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Senses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532927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Sight</a:t>
            </a:r>
          </a:p>
          <a:p>
            <a:r>
              <a:rPr lang="en-IE" sz="2400" dirty="0" smtClean="0"/>
              <a:t>Hearing</a:t>
            </a:r>
          </a:p>
          <a:p>
            <a:r>
              <a:rPr lang="en-IE" sz="2400" dirty="0" smtClean="0"/>
              <a:t>Taste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52600" y="4581128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Smell</a:t>
            </a:r>
          </a:p>
          <a:p>
            <a:r>
              <a:rPr lang="en-IE" sz="2400" dirty="0" smtClean="0"/>
              <a:t>Touch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40152" y="4974267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 smtClean="0"/>
              <a:t>Fine Motor Control</a:t>
            </a:r>
          </a:p>
          <a:p>
            <a:r>
              <a:rPr lang="en-IE" sz="2400" dirty="0" smtClean="0"/>
              <a:t>Gross Motor Control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3276600" y="3200400"/>
            <a:ext cx="2133600" cy="2819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Interacting Processes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Cognition</a:t>
            </a:r>
          </a:p>
          <a:p>
            <a:r>
              <a:rPr lang="en-IE" sz="2400" dirty="0" smtClean="0"/>
              <a:t>Attention</a:t>
            </a:r>
          </a:p>
          <a:p>
            <a:r>
              <a:rPr lang="en-IE" sz="2400" dirty="0" smtClean="0"/>
              <a:t>Memory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Learning</a:t>
            </a:r>
          </a:p>
        </p:txBody>
      </p:sp>
      <p:sp>
        <p:nvSpPr>
          <p:cNvPr id="16" name="Right Arrow 15"/>
          <p:cNvSpPr/>
          <p:nvPr/>
        </p:nvSpPr>
        <p:spPr bwMode="auto">
          <a:xfrm>
            <a:off x="6084168" y="3212976"/>
            <a:ext cx="27432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u="sng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Activities</a:t>
            </a:r>
            <a:endParaRPr kumimoji="0" lang="en-IE" sz="24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There are lots of ways of understanding a dog and how their various parts contribute to the whole dog.</a:t>
            </a:r>
          </a:p>
          <a:p>
            <a:endParaRPr lang="en-IE" dirty="0" smtClean="0"/>
          </a:p>
          <a:p>
            <a:r>
              <a:rPr lang="en-IE" dirty="0" smtClean="0"/>
              <a:t>We are going to take a </a:t>
            </a:r>
            <a:r>
              <a:rPr lang="en-IE" u="sng" dirty="0" smtClean="0"/>
              <a:t>system</a:t>
            </a:r>
            <a:r>
              <a:rPr lang="en-IE" dirty="0" smtClean="0"/>
              <a:t> view of things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What is a system view?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What is a system view?</a:t>
            </a:r>
          </a:p>
          <a:p>
            <a:r>
              <a:rPr lang="en-IE" dirty="0" smtClean="0"/>
              <a:t>The system is a box...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590800" y="3531840"/>
            <a:ext cx="3962400" cy="2057400"/>
          </a:xfrm>
          <a:prstGeom prst="rect">
            <a:avLst/>
          </a:prstGeom>
          <a:solidFill>
            <a:schemeClr val="tx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System</a:t>
            </a:r>
            <a:endParaRPr kumimoji="0" lang="en-IE" sz="4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What is a system view?</a:t>
            </a:r>
          </a:p>
          <a:p>
            <a:r>
              <a:rPr lang="en-IE" dirty="0" smtClean="0"/>
              <a:t>The System has inputs...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304800" y="3429000"/>
            <a:ext cx="22860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590800" y="3531840"/>
            <a:ext cx="3962400" cy="2057400"/>
          </a:xfrm>
          <a:prstGeom prst="rect">
            <a:avLst/>
          </a:prstGeom>
          <a:solidFill>
            <a:schemeClr val="tx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System</a:t>
            </a:r>
            <a:endParaRPr kumimoji="0" lang="en-IE" sz="4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What is a system view?</a:t>
            </a:r>
          </a:p>
          <a:p>
            <a:r>
              <a:rPr lang="en-IE" dirty="0" smtClean="0"/>
              <a:t>The System has outputs...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6553200" y="3429000"/>
            <a:ext cx="22860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04800" y="3429000"/>
            <a:ext cx="22860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590800" y="3531840"/>
            <a:ext cx="3962400" cy="2057400"/>
          </a:xfrm>
          <a:prstGeom prst="rect">
            <a:avLst/>
          </a:prstGeom>
          <a:solidFill>
            <a:schemeClr val="tx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System</a:t>
            </a:r>
            <a:endParaRPr kumimoji="0" lang="en-IE" sz="4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What is a system view?</a:t>
            </a:r>
          </a:p>
          <a:p>
            <a:r>
              <a:rPr lang="en-IE" dirty="0" smtClean="0"/>
              <a:t>and a number of interacting processing, that convert inputs into outputs.</a:t>
            </a:r>
          </a:p>
        </p:txBody>
      </p:sp>
      <p:sp>
        <p:nvSpPr>
          <p:cNvPr id="11" name="Right Arrow 10"/>
          <p:cNvSpPr/>
          <p:nvPr/>
        </p:nvSpPr>
        <p:spPr bwMode="auto">
          <a:xfrm>
            <a:off x="6553200" y="3840832"/>
            <a:ext cx="22860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400" b="1" dirty="0" smtClean="0"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Out</a:t>
            </a:r>
            <a:r>
              <a:rPr kumimoji="0" lang="en-I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puts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304800" y="3861048"/>
            <a:ext cx="2286000" cy="1676400"/>
          </a:xfrm>
          <a:prstGeom prst="rightArrow">
            <a:avLst/>
          </a:prstGeom>
          <a:solidFill>
            <a:srgbClr val="CC00CC"/>
          </a:solidFill>
          <a:ln w="5715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Inputs</a:t>
            </a:r>
            <a:endParaRPr kumimoji="0" lang="en-IE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590800" y="3891880"/>
            <a:ext cx="3962400" cy="2057400"/>
          </a:xfrm>
          <a:prstGeom prst="rect">
            <a:avLst/>
          </a:prstGeom>
          <a:solidFill>
            <a:schemeClr val="tx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4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819400" y="4052664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Process 1</a:t>
            </a:r>
            <a:endParaRPr kumimoji="0" lang="en-I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200400" y="4738464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Process 2</a:t>
            </a:r>
            <a:endParaRPr kumimoji="0" lang="en-I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810000" y="5348064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Process 3</a:t>
            </a:r>
            <a:endParaRPr kumimoji="0" lang="en-I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4648200" y="4052664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Process 4</a:t>
            </a:r>
            <a:endParaRPr kumimoji="0" lang="en-I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5105400" y="4738464"/>
            <a:ext cx="1295400" cy="4572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rPr>
              <a:t>Process 5</a:t>
            </a:r>
            <a:endParaRPr kumimoji="0" lang="en-I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cxnSp>
        <p:nvCxnSpPr>
          <p:cNvPr id="24" name="Straight Arrow Connector 23"/>
          <p:cNvCxnSpPr>
            <a:stCxn id="21" idx="2"/>
            <a:endCxn id="22" idx="0"/>
          </p:cNvCxnSpPr>
          <p:nvPr/>
        </p:nvCxnSpPr>
        <p:spPr bwMode="auto">
          <a:xfrm>
            <a:off x="5295900" y="4509864"/>
            <a:ext cx="457200" cy="2286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14" idx="2"/>
            <a:endCxn id="19" idx="0"/>
          </p:cNvCxnSpPr>
          <p:nvPr/>
        </p:nvCxnSpPr>
        <p:spPr bwMode="auto">
          <a:xfrm>
            <a:off x="3467100" y="4509864"/>
            <a:ext cx="381000" cy="2286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20" idx="3"/>
            <a:endCxn id="22" idx="2"/>
          </p:cNvCxnSpPr>
          <p:nvPr/>
        </p:nvCxnSpPr>
        <p:spPr bwMode="auto">
          <a:xfrm flipV="1">
            <a:off x="5105400" y="5195664"/>
            <a:ext cx="647700" cy="381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19" idx="2"/>
            <a:endCxn id="20" idx="0"/>
          </p:cNvCxnSpPr>
          <p:nvPr/>
        </p:nvCxnSpPr>
        <p:spPr bwMode="auto">
          <a:xfrm>
            <a:off x="3848100" y="5195664"/>
            <a:ext cx="609600" cy="152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0" idx="0"/>
            <a:endCxn id="21" idx="2"/>
          </p:cNvCxnSpPr>
          <p:nvPr/>
        </p:nvCxnSpPr>
        <p:spPr bwMode="auto">
          <a:xfrm flipV="1">
            <a:off x="4457700" y="4509864"/>
            <a:ext cx="838200" cy="838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>
            <a:stCxn id="19" idx="0"/>
            <a:endCxn id="21" idx="1"/>
          </p:cNvCxnSpPr>
          <p:nvPr/>
        </p:nvCxnSpPr>
        <p:spPr bwMode="auto">
          <a:xfrm flipV="1">
            <a:off x="3848100" y="4281264"/>
            <a:ext cx="800100" cy="457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13" idx="1"/>
            <a:endCxn id="14" idx="1"/>
          </p:cNvCxnSpPr>
          <p:nvPr/>
        </p:nvCxnSpPr>
        <p:spPr bwMode="auto">
          <a:xfrm flipV="1">
            <a:off x="2590800" y="4281264"/>
            <a:ext cx="228600" cy="63931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22" idx="3"/>
          </p:cNvCxnSpPr>
          <p:nvPr/>
        </p:nvCxnSpPr>
        <p:spPr bwMode="auto">
          <a:xfrm>
            <a:off x="6400800" y="4967064"/>
            <a:ext cx="3810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808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 how do this work for a dog?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Perception in Dogs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 how do this work for a dog?</a:t>
            </a:r>
          </a:p>
        </p:txBody>
      </p:sp>
      <p:pic>
        <p:nvPicPr>
          <p:cNvPr id="5" name="Picture 4" descr="do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068960"/>
            <a:ext cx="3600400" cy="2913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25763</TotalTime>
  <Words>339</Words>
  <Application>Microsoft Office PowerPoint</Application>
  <PresentationFormat>On-screen Show (4:3)</PresentationFormat>
  <Paragraphs>154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Capsules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  <vt:lpstr>Perception in Dogs</vt:lpstr>
    </vt:vector>
  </TitlesOfParts>
  <Company>Dublin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 and Machine: Introduction</dc:title>
  <dc:creator>Dept of Maths</dc:creator>
  <cp:lastModifiedBy>DIT</cp:lastModifiedBy>
  <cp:revision>96</cp:revision>
  <cp:lastPrinted>2012-02-09T16:29:04Z</cp:lastPrinted>
  <dcterms:created xsi:type="dcterms:W3CDTF">2010-01-18T13:43:16Z</dcterms:created>
  <dcterms:modified xsi:type="dcterms:W3CDTF">2013-03-04T13:06:08Z</dcterms:modified>
</cp:coreProperties>
</file>